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6" r:id="rId2"/>
    <p:sldId id="277" r:id="rId3"/>
    <p:sldId id="27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E70FD-8B9D-4513-BAB4-D610BBD9E953}" type="datetimeFigureOut">
              <a:rPr lang="ar-SA" smtClean="0"/>
              <a:t>03/02/34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03188-8F7F-44C5-A930-4119FFB4B391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99065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زيارة لمركز التأهيل الشامل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باليوم العالمي للإعاقة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لمادة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عمل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التطوعي شعبه(135)</a:t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تحت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اشراف </a:t>
            </a:r>
            <a:r>
              <a:rPr lang="ar-SA" b="1" dirty="0" err="1">
                <a:solidFill>
                  <a:schemeClr val="accent2">
                    <a:lumMod val="75000"/>
                  </a:schemeClr>
                </a:solidFill>
              </a:rPr>
              <a:t>الاستاذه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 خلود عيد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3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f4bmCEAEYMAX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32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gucrCcAAeEF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986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U0rCCQAAXi-o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03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UZKTCMAA3d4Z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237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Vlq7CEAAw_5f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3"/>
            <a:ext cx="9144000" cy="679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92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VPngCYAAfBrp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64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XNY1CAAEtqLW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47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YbEKCYAAH6-l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889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Z4ntCYAMWhA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72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ZoRHCMAAg_XS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670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تقرير عن زيارة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63824"/>
            <a:ext cx="8424936" cy="4357464"/>
          </a:xfrm>
        </p:spPr>
        <p:txBody>
          <a:bodyPr>
            <a:normAutofit/>
          </a:bodyPr>
          <a:lstStyle/>
          <a:p>
            <a:r>
              <a:rPr lang="ar-SA" dirty="0"/>
              <a:t>في يوم ملؤه الفرحة ، وثناياه البهجة والسرور ، كان اللقاء الذي أشرفت على فعالياته الأستاذة خلود أمين عيد ، عضو هيئة التدريس بكلية التربية بالمجمعة ، والذي جمع طالبات كلية التربية بجامعة المجمعة في زيارتهم لمركز التأهيل الشامل بالمجمعة  يوم الأحد 25/1/1434 هـ  الموافق لليوم العالمي للإعاقة . وذلك في إطار تفعيل  النشاط لمادة العمل التطوعي شعبة (135 )</a:t>
            </a:r>
            <a:endParaRPr lang="en-US" dirty="0"/>
          </a:p>
          <a:p>
            <a:r>
              <a:rPr lang="ar-SA" dirty="0"/>
              <a:t>وهدفت الزيارة إلى مشاركة الأطفال من ذوي الاحتياجات الخاصة بالمركز ، ورسم البسمة وروح المحبة في قلوبهم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952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ZxuiCcAEbTs-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04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4680520"/>
          </a:xfrm>
        </p:spPr>
        <p:txBody>
          <a:bodyPr>
            <a:normAutofit/>
          </a:bodyPr>
          <a:lstStyle/>
          <a:p>
            <a:r>
              <a:rPr lang="ar-SA" dirty="0"/>
              <a:t>وبدأت فعاليات اليوم باحتفالية ممتعة  افتتحت بالاستماع لآيات من الذكر الحكيم ، تلتها كلمة ترحيبية لمديرة المركز أشارت فيها إلى دور المركز ونشأته ، وأهمية دوره . وبعدها توالت فقرات الحفل بإقامة المسابقات</a:t>
            </a:r>
            <a:endParaRPr lang="en-US" dirty="0"/>
          </a:p>
          <a:p>
            <a:r>
              <a:rPr lang="ar-SA" dirty="0"/>
              <a:t>: (نفخ البالون- الرسم- التلوين - لعبة الكراسي- تزيين الكيك- والرسم على وجوه الاطفال - وفقرة الاناشيد )شاركت فيها الطالبات في جو يحوطه الألفة وروح الود . واختتم الحفل  بتوزيع الجوائز والهدايا ، وبعدها </a:t>
            </a:r>
            <a:endParaRPr lang="en-US" dirty="0"/>
          </a:p>
          <a:p>
            <a:r>
              <a:rPr lang="ar-SA" dirty="0"/>
              <a:t>اختتمت الفعاليات بجوله في ارجاء المركز من لقسم العلاج الطبيعي والاستمتاع بالأعمال الإبداعية لأطفال المركز . وختامًا كان الوداع يحدوه أمل اللقاء ، نشكر الله على النعمة والمنة ، وكان الختام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8878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ألبوم صور فوتوغرافية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34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a7ebCMAAv3pm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5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aATSCYAAEHjf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34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amJoCMAA6wl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71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aR6ICYAEdmIJ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356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-AaZdSCcAAosg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3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194</Words>
  <Application>Microsoft Office PowerPoint</Application>
  <PresentationFormat>عرض على الشاشة (3:4)‏</PresentationFormat>
  <Paragraphs>8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تدفق</vt:lpstr>
      <vt:lpstr>زيارة لمركز التأهيل الشامل / باليوم العالمي للإعاقة  لمادة عمل التطوعي شعبه(135) تحت اشراف الاستاذه خلود عيد</vt:lpstr>
      <vt:lpstr>تقرير عن زيارة</vt:lpstr>
      <vt:lpstr>عرض تقديمي في PowerPoint</vt:lpstr>
      <vt:lpstr>ألبوم صور فوتوغرافية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زيارة لمركز التأهيل الشامل / باليوم العالمي للإعاقة  لمادة عمل التطوعي شعبه(135) تحت اشراف الاستاذه خلود عيد</dc:title>
  <dc:creator>user</dc:creator>
  <cp:lastModifiedBy>user</cp:lastModifiedBy>
  <cp:revision>1</cp:revision>
  <dcterms:created xsi:type="dcterms:W3CDTF">2012-12-16T08:25:25Z</dcterms:created>
  <dcterms:modified xsi:type="dcterms:W3CDTF">2012-12-16T08:32:57Z</dcterms:modified>
</cp:coreProperties>
</file>