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65" r:id="rId3"/>
    <p:sldId id="266" r:id="rId4"/>
    <p:sldId id="259" r:id="rId5"/>
    <p:sldId id="264" r:id="rId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3" d="100"/>
          <a:sy n="63" d="100"/>
        </p:scale>
        <p:origin x="-151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AC0BCFE8-EB7B-4725-A4C8-7A3EEFBFB97C}" type="datetimeFigureOut">
              <a:rPr lang="ar-SA" smtClean="0"/>
              <a:t>05/08/34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3434677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C0BCFE8-EB7B-4725-A4C8-7A3EEFBFB97C}" type="datetimeFigureOut">
              <a:rPr lang="ar-SA" smtClean="0"/>
              <a:t>05/08/34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3099105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C0BCFE8-EB7B-4725-A4C8-7A3EEFBFB97C}" type="datetimeFigureOut">
              <a:rPr lang="ar-SA" smtClean="0"/>
              <a:t>05/08/34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1847295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AC0BCFE8-EB7B-4725-A4C8-7A3EEFBFB97C}" type="datetimeFigureOut">
              <a:rPr lang="ar-SA" smtClean="0"/>
              <a:t>05/08/34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2060603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AC0BCFE8-EB7B-4725-A4C8-7A3EEFBFB97C}" type="datetimeFigureOut">
              <a:rPr lang="ar-SA" smtClean="0"/>
              <a:t>05/08/34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1438402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AC0BCFE8-EB7B-4725-A4C8-7A3EEFBFB97C}" type="datetimeFigureOut">
              <a:rPr lang="ar-SA" smtClean="0"/>
              <a:t>05/08/34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2376102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AC0BCFE8-EB7B-4725-A4C8-7A3EEFBFB97C}" type="datetimeFigureOut">
              <a:rPr lang="ar-SA" smtClean="0"/>
              <a:t>05/08/34</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3688910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AC0BCFE8-EB7B-4725-A4C8-7A3EEFBFB97C}" type="datetimeFigureOut">
              <a:rPr lang="ar-SA" smtClean="0"/>
              <a:t>05/08/34</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2003220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AC0BCFE8-EB7B-4725-A4C8-7A3EEFBFB97C}" type="datetimeFigureOut">
              <a:rPr lang="ar-SA" smtClean="0"/>
              <a:t>05/08/34</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2217093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AC0BCFE8-EB7B-4725-A4C8-7A3EEFBFB97C}" type="datetimeFigureOut">
              <a:rPr lang="ar-SA" smtClean="0"/>
              <a:t>05/08/34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3741895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AC0BCFE8-EB7B-4725-A4C8-7A3EEFBFB97C}" type="datetimeFigureOut">
              <a:rPr lang="ar-SA" smtClean="0"/>
              <a:t>05/08/34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53D4572C-CA5D-45BA-B985-2F1BE3A64225}" type="slidenum">
              <a:rPr lang="ar-SA" smtClean="0"/>
              <a:t>‹#›</a:t>
            </a:fld>
            <a:endParaRPr lang="ar-SA"/>
          </a:p>
        </p:txBody>
      </p:sp>
    </p:spTree>
    <p:extLst>
      <p:ext uri="{BB962C8B-B14F-4D97-AF65-F5344CB8AC3E}">
        <p14:creationId xmlns:p14="http://schemas.microsoft.com/office/powerpoint/2010/main" val="276821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C0BCFE8-EB7B-4725-A4C8-7A3EEFBFB97C}" type="datetimeFigureOut">
              <a:rPr lang="ar-SA" smtClean="0"/>
              <a:t>05/08/34</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3D4572C-CA5D-45BA-B985-2F1BE3A64225}" type="slidenum">
              <a:rPr lang="ar-SA" smtClean="0"/>
              <a:t>‹#›</a:t>
            </a:fld>
            <a:endParaRPr lang="ar-SA"/>
          </a:p>
        </p:txBody>
      </p:sp>
    </p:spTree>
    <p:extLst>
      <p:ext uri="{BB962C8B-B14F-4D97-AF65-F5344CB8AC3E}">
        <p14:creationId xmlns:p14="http://schemas.microsoft.com/office/powerpoint/2010/main" val="3507766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mu.edu.sa/en/news/vice-rector-graduate-studies-and-scientific-research/his-excellency-university-vice-rector"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467544" y="1988840"/>
            <a:ext cx="7920880" cy="1584176"/>
          </a:xfrm>
        </p:spPr>
        <p:txBody>
          <a:bodyPr>
            <a:noAutofit/>
          </a:bodyPr>
          <a:lstStyle/>
          <a:p>
            <a:r>
              <a:rPr lang="en-US" sz="3200" dirty="0">
                <a:hlinkClick r:id="rId2"/>
              </a:rPr>
              <a:t>His Excellency the University Vice-Rector for Graduate Studies and Scientific Research Visits the Deanship of Library Affairs</a:t>
            </a:r>
            <a:r>
              <a:rPr lang="en-US" sz="3200" dirty="0"/>
              <a:t/>
            </a:r>
            <a:br>
              <a:rPr lang="en-US" sz="3200" dirty="0"/>
            </a:br>
            <a:endParaRPr lang="ar-SA" sz="3100" b="1" dirty="0"/>
          </a:p>
        </p:txBody>
      </p:sp>
    </p:spTree>
    <p:extLst>
      <p:ext uri="{BB962C8B-B14F-4D97-AF65-F5344CB8AC3E}">
        <p14:creationId xmlns:p14="http://schemas.microsoft.com/office/powerpoint/2010/main" val="3834923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fontScale="85000" lnSpcReduction="20000"/>
          </a:bodyPr>
          <a:lstStyle/>
          <a:p>
            <a:pPr algn="l" rtl="0"/>
            <a:r>
              <a:rPr lang="en-US" b="1" dirty="0"/>
              <a:t>His Excellency the University Vice-Rector for Graduate Studies and Scientific Research Dr. Mohammad Al-</a:t>
            </a:r>
            <a:r>
              <a:rPr lang="en-US" b="1" dirty="0" err="1"/>
              <a:t>Shaya’a</a:t>
            </a:r>
            <a:r>
              <a:rPr lang="en-US" b="1" dirty="0"/>
              <a:t> along with the directors of the administrations and units of the deputyship visited on Sunday 25/6/1434 H the Deanship of Library Affairs.</a:t>
            </a:r>
            <a:endParaRPr lang="en-US" dirty="0"/>
          </a:p>
          <a:p>
            <a:pPr algn="l" rtl="0"/>
            <a:r>
              <a:rPr lang="en-US" b="1" dirty="0"/>
              <a:t>The purpose of the visit was to check the progress of activities and annual plan of the deanship. The Dean of Library Affairs Dr. Abdel Aziz Al-</a:t>
            </a:r>
            <a:r>
              <a:rPr lang="en-US" b="1" dirty="0" err="1"/>
              <a:t>Omran</a:t>
            </a:r>
            <a:r>
              <a:rPr lang="en-US" b="1" dirty="0"/>
              <a:t> reviewed during the meeting the progress of the work and the achievements made with regard to building database of information as well as making contracts with several knowledge sources which reached three million titles on the digital library. </a:t>
            </a:r>
            <a:endParaRPr lang="ar-SA" dirty="0"/>
          </a:p>
        </p:txBody>
      </p:sp>
    </p:spTree>
    <p:extLst>
      <p:ext uri="{BB962C8B-B14F-4D97-AF65-F5344CB8AC3E}">
        <p14:creationId xmlns:p14="http://schemas.microsoft.com/office/powerpoint/2010/main" val="960538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fontScale="92500" lnSpcReduction="20000"/>
          </a:bodyPr>
          <a:lstStyle/>
          <a:p>
            <a:pPr algn="l" rtl="0"/>
            <a:r>
              <a:rPr lang="en-US" b="1" dirty="0"/>
              <a:t>he also reviewed the efforts of the deanship in providing the main library as well as the other libraries in various regions with books. A reference was also made to the strategic plan of the deanship during the three years.</a:t>
            </a:r>
            <a:endParaRPr lang="en-US" dirty="0"/>
          </a:p>
          <a:p>
            <a:pPr algn="l" rtl="0"/>
            <a:r>
              <a:rPr lang="en-US" b="1" dirty="0"/>
              <a:t>Dr. Al-</a:t>
            </a:r>
            <a:r>
              <a:rPr lang="en-US" b="1" dirty="0" err="1"/>
              <a:t>Shaya’a</a:t>
            </a:r>
            <a:r>
              <a:rPr lang="en-US" b="1" dirty="0"/>
              <a:t> praised the efforts being exerted by the deanship via providing excellent services to the university staff and faculty members.</a:t>
            </a:r>
            <a:endParaRPr lang="en-US" dirty="0"/>
          </a:p>
          <a:p>
            <a:pPr algn="l" rtl="0"/>
            <a:r>
              <a:rPr lang="en-US" b="1" dirty="0"/>
              <a:t>The visit was concluded by an inspective tour to the library halls to have a look at the latest books.  </a:t>
            </a:r>
            <a:endParaRPr lang="en-US" dirty="0"/>
          </a:p>
          <a:p>
            <a:pPr algn="l"/>
            <a:endParaRPr lang="ar-SA" dirty="0"/>
          </a:p>
        </p:txBody>
      </p:sp>
    </p:spTree>
    <p:extLst>
      <p:ext uri="{BB962C8B-B14F-4D97-AF65-F5344CB8AC3E}">
        <p14:creationId xmlns:p14="http://schemas.microsoft.com/office/powerpoint/2010/main" val="1264897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descr="http://mu.edu.sa/sites/default/files/flickrThumbs/IMG_0145.JPG"/>
          <p:cNvPicPr/>
          <p:nvPr/>
        </p:nvPicPr>
        <p:blipFill>
          <a:blip r:embed="rId2">
            <a:extLst>
              <a:ext uri="{28A0092B-C50C-407E-A947-70E740481C1C}">
                <a14:useLocalDpi xmlns:a14="http://schemas.microsoft.com/office/drawing/2010/main" val="0"/>
              </a:ext>
            </a:extLst>
          </a:blip>
          <a:srcRect/>
          <a:stretch>
            <a:fillRect/>
          </a:stretch>
        </p:blipFill>
        <p:spPr bwMode="auto">
          <a:xfrm>
            <a:off x="899592" y="692696"/>
            <a:ext cx="7560840" cy="5256584"/>
          </a:xfrm>
          <a:prstGeom prst="rect">
            <a:avLst/>
          </a:prstGeom>
          <a:noFill/>
          <a:ln>
            <a:noFill/>
          </a:ln>
        </p:spPr>
      </p:pic>
    </p:spTree>
    <p:extLst>
      <p:ext uri="{BB962C8B-B14F-4D97-AF65-F5344CB8AC3E}">
        <p14:creationId xmlns:p14="http://schemas.microsoft.com/office/powerpoint/2010/main" val="2622798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6663" y="928688"/>
            <a:ext cx="6669087" cy="499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5482701"/>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425</TotalTime>
  <Words>209</Words>
  <Application>Microsoft Office PowerPoint</Application>
  <PresentationFormat>عرض على الشاشة (3:4)‏</PresentationFormat>
  <Paragraphs>6</Paragraphs>
  <Slides>5</Slides>
  <Notes>0</Notes>
  <HiddenSlides>0</HiddenSlides>
  <MMClips>0</MMClips>
  <ScaleCrop>false</ScaleCrop>
  <HeadingPairs>
    <vt:vector size="4" baseType="variant">
      <vt:variant>
        <vt:lpstr>نسق</vt:lpstr>
      </vt:variant>
      <vt:variant>
        <vt:i4>1</vt:i4>
      </vt:variant>
      <vt:variant>
        <vt:lpstr>عناوين الشرائح</vt:lpstr>
      </vt:variant>
      <vt:variant>
        <vt:i4>5</vt:i4>
      </vt:variant>
    </vt:vector>
  </HeadingPairs>
  <TitlesOfParts>
    <vt:vector size="6" baseType="lpstr">
      <vt:lpstr>نسق Office</vt:lpstr>
      <vt:lpstr>His Excellency the University Vice-Rector for Graduate Studies and Scientific Research Visits the Deanship of Library Affairs </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وكيل الجامعة للدراسات العليا والبحث العلمي يرعى حفل توقيع عقود المشاريع البحثية المدعومة</dc:title>
  <dc:creator>Kholoud Eid</dc:creator>
  <cp:lastModifiedBy>Kholoud Eid</cp:lastModifiedBy>
  <cp:revision>19</cp:revision>
  <dcterms:created xsi:type="dcterms:W3CDTF">2013-06-12T15:43:00Z</dcterms:created>
  <dcterms:modified xsi:type="dcterms:W3CDTF">2013-06-13T17:19:56Z</dcterms:modified>
</cp:coreProperties>
</file>