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05/05/36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08912" cy="172819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THE UNIVERSITY VICE-RECTOR FOR POSTGRADUATE STUDIES AND ACADMEIC RESEARCH RECEIVES THE ANNUAL REPORT OF E-LEARNING AND DISTANCE EDUCATION DEANSHIP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204864"/>
            <a:ext cx="8121225" cy="4204989"/>
          </a:xfrm>
        </p:spPr>
        <p:txBody>
          <a:bodyPr>
            <a:normAutofit lnSpcReduction="10000"/>
          </a:bodyPr>
          <a:lstStyle/>
          <a:p>
            <a:pPr algn="l" rtl="0" fontAlgn="t"/>
            <a:r>
              <a:rPr lang="en-US" b="1" dirty="0"/>
              <a:t>His Excellency the University Vice-Rector for Postgraduate Studies and Academic Research the annual report of E-learning Deanship. The report was submitted by the dean of e-learning and distance education Dr. </a:t>
            </a:r>
            <a:r>
              <a:rPr lang="en-US" b="1" dirty="0" err="1"/>
              <a:t>Musallam</a:t>
            </a:r>
            <a:r>
              <a:rPr lang="en-US" b="1" dirty="0"/>
              <a:t> Al-</a:t>
            </a:r>
            <a:r>
              <a:rPr lang="en-US" b="1" dirty="0" err="1"/>
              <a:t>Dosari</a:t>
            </a:r>
            <a:r>
              <a:rPr lang="en-US" b="1" dirty="0"/>
              <a:t>  in the award hall in the Rector’s office. A brief explanation was presented about the deanship’s achievements for the academic year 1433/1434H. Dr. Al-</a:t>
            </a:r>
            <a:r>
              <a:rPr lang="en-US" b="1" dirty="0" err="1"/>
              <a:t>Shaya’a</a:t>
            </a:r>
            <a:r>
              <a:rPr lang="en-US" b="1" dirty="0"/>
              <a:t> extended his thanks to Dr. Al-</a:t>
            </a:r>
            <a:r>
              <a:rPr lang="en-US" b="1" dirty="0" err="1"/>
              <a:t>Dosari</a:t>
            </a:r>
            <a:r>
              <a:rPr lang="en-US" b="1" dirty="0"/>
              <a:t> for his efforts in contributing to the academic development.     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1025"/>
            <a:ext cx="8572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921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2764</TotalTime>
  <Words>53</Words>
  <Application>Microsoft Office PowerPoint</Application>
  <PresentationFormat>عرض على الشاشة (3:4)‏</PresentationFormat>
  <Paragraphs>3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THE UNIVERSITY VICE-RECTOR FOR POSTGRADUATE STUDIES AND ACADMEIC RESEARCH RECEIVES THE ANNUAL REPORT OF E-LEARNING AND DISTANCE EDUCATION DEANSHIP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78</cp:revision>
  <dcterms:created xsi:type="dcterms:W3CDTF">2015-02-10T13:06:57Z</dcterms:created>
  <dcterms:modified xsi:type="dcterms:W3CDTF">2015-02-23T19:23:20Z</dcterms:modified>
</cp:coreProperties>
</file>