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96" r:id="rId1"/>
  </p:sldMasterIdLst>
  <p:sldIdLst>
    <p:sldId id="256" r:id="rId2"/>
    <p:sldId id="263" r:id="rId3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8676" autoAdjust="0"/>
    <p:restoredTop sz="94660"/>
  </p:normalViewPr>
  <p:slideViewPr>
    <p:cSldViewPr>
      <p:cViewPr>
        <p:scale>
          <a:sx n="54" d="100"/>
          <a:sy n="54" d="100"/>
        </p:scale>
        <p:origin x="-1926" y="-2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645214B-E852-4F85-B423-85388226D0D4}" type="datetimeFigureOut">
              <a:rPr lang="ar-SA" smtClean="0"/>
              <a:t>05/05/36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05/05/36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05/05/36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05/05/36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05/05/36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05/05/36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05/05/36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05/05/36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05/05/36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05/05/36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05/05/36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F645214B-E852-4F85-B423-85388226D0D4}" type="datetimeFigureOut">
              <a:rPr lang="ar-SA" smtClean="0"/>
              <a:t>05/05/36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65760" indent="-36576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mu.edu.sa/sites/default/files/____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539552" y="1412776"/>
            <a:ext cx="8208912" cy="1728192"/>
          </a:xfrm>
        </p:spPr>
        <p:txBody>
          <a:bodyPr>
            <a:normAutofit fontScale="90000"/>
          </a:bodyPr>
          <a:lstStyle/>
          <a:p>
            <a:pPr fontAlgn="t"/>
            <a:r>
              <a:rPr lang="en-US" sz="3600" dirty="0">
                <a:effectLst/>
              </a:rPr>
              <a:t>Trans&amp; Publish Center issues the 4th edition of the Human&amp; </a:t>
            </a:r>
            <a:r>
              <a:rPr lang="en-US" sz="3600" dirty="0" err="1">
                <a:effectLst/>
              </a:rPr>
              <a:t>Admini</a:t>
            </a:r>
            <a:r>
              <a:rPr lang="en-US" sz="3600" dirty="0">
                <a:effectLst/>
              </a:rPr>
              <a:t> Science Journal</a:t>
            </a:r>
            <a:endParaRPr lang="en-US" sz="36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8807166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539552" y="2204864"/>
            <a:ext cx="8121225" cy="4204989"/>
          </a:xfrm>
        </p:spPr>
        <p:txBody>
          <a:bodyPr>
            <a:normAutofit fontScale="70000" lnSpcReduction="20000"/>
          </a:bodyPr>
          <a:lstStyle/>
          <a:p>
            <a:pPr marL="0" indent="0" algn="l" rtl="0" fontAlgn="t">
              <a:buNone/>
            </a:pPr>
            <a:r>
              <a:rPr lang="en-US" b="1" dirty="0"/>
              <a:t>The 4</a:t>
            </a:r>
            <a:r>
              <a:rPr lang="en-US" b="1" baseline="30000" dirty="0"/>
              <a:t>th</a:t>
            </a:r>
            <a:r>
              <a:rPr lang="en-US" b="1" dirty="0"/>
              <a:t> edition of the Humanities &amp; Administration Science Journal was issued by the Translation &amp; Publishing Center at the Rector-ship for Postgraduate Studies &amp; Academic Research. the journal comprises five research in various fields. The Director of the Center, Dr. Saleh Al-</a:t>
            </a:r>
            <a:r>
              <a:rPr lang="en-US" b="1" dirty="0" err="1"/>
              <a:t>Aqeel</a:t>
            </a:r>
            <a:r>
              <a:rPr lang="en-US" b="1" dirty="0"/>
              <a:t> stated :</a:t>
            </a:r>
            <a:endParaRPr lang="en-US" dirty="0"/>
          </a:p>
          <a:p>
            <a:pPr marL="0" indent="0" algn="l" rtl="0" fontAlgn="t">
              <a:buNone/>
            </a:pPr>
            <a:r>
              <a:rPr lang="en-US" b="1" dirty="0"/>
              <a:t>Owing to the bless of God then the follow-up and directions of His Excellency the Vice-Rector for Postgraduate Studies &amp; Academic Research, Dr. Mohammad A. Al-</a:t>
            </a:r>
            <a:r>
              <a:rPr lang="en-US" b="1" dirty="0" err="1"/>
              <a:t>Shaya’a</a:t>
            </a:r>
            <a:r>
              <a:rPr lang="en-US" b="1" dirty="0"/>
              <a:t>, the final version of the 4</a:t>
            </a:r>
            <a:r>
              <a:rPr lang="en-US" b="1" baseline="30000" dirty="0"/>
              <a:t>th</a:t>
            </a:r>
            <a:r>
              <a:rPr lang="en-US" b="1" dirty="0"/>
              <a:t> edition has been revised, edited, printed and published. Dr. Al-</a:t>
            </a:r>
            <a:r>
              <a:rPr lang="en-US" b="1" dirty="0" err="1"/>
              <a:t>Aqeel</a:t>
            </a:r>
            <a:r>
              <a:rPr lang="en-US" b="1" dirty="0"/>
              <a:t> added that all these achievements would not come to reality without the encouragement of His Excellency the Rector, Dr. Khalid S. Al-</a:t>
            </a:r>
            <a:r>
              <a:rPr lang="en-US" b="1" dirty="0" err="1"/>
              <a:t>Mugren</a:t>
            </a:r>
            <a:r>
              <a:rPr lang="en-US" b="1" dirty="0"/>
              <a:t> and his constant follow-up. Eventually, Dr. Al-</a:t>
            </a:r>
            <a:r>
              <a:rPr lang="en-US" b="1" dirty="0" err="1"/>
              <a:t>Aqeel</a:t>
            </a:r>
            <a:r>
              <a:rPr lang="en-US" b="1" dirty="0"/>
              <a:t> extended the chief editor of the journal &amp; the Vice-Rector for Postgraduate Studies &amp; Academic Research, Dr. Al-</a:t>
            </a:r>
            <a:r>
              <a:rPr lang="en-US" b="1" dirty="0" err="1"/>
              <a:t>Shaya’a</a:t>
            </a:r>
            <a:r>
              <a:rPr lang="en-US" b="1" dirty="0"/>
              <a:t> for his contributions which serve to maintain consistency. Thanks and appreciations always were also extended to all members for their commitments.</a:t>
            </a:r>
            <a:endParaRPr lang="en-US" dirty="0"/>
          </a:p>
          <a:p>
            <a:pPr marL="0" indent="0" algn="l" rtl="0" fontAlgn="t">
              <a:buNone/>
            </a:pPr>
            <a:r>
              <a:rPr lang="en-US" b="1" dirty="0">
                <a:hlinkClick r:id="rId2"/>
              </a:rPr>
              <a:t>Read Fourth Edition</a:t>
            </a:r>
            <a:endParaRPr lang="en-US" dirty="0"/>
          </a:p>
          <a:p>
            <a:pPr marL="0" indent="0" algn="l">
              <a:buNone/>
            </a:pP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853467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غلاف فني">
  <a:themeElements>
    <a:clrScheme name="غلاف فني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غلاف فني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غلاف فني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2884</TotalTime>
  <Words>17</Words>
  <Application>Microsoft Office PowerPoint</Application>
  <PresentationFormat>عرض على الشاشة (3:4)‏</PresentationFormat>
  <Paragraphs>5</Paragraphs>
  <Slides>2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3" baseType="lpstr">
      <vt:lpstr>غلاف فني</vt:lpstr>
      <vt:lpstr>Trans&amp; Publish Center issues the 4th edition of the Human&amp; Admini Science Journal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وكالة الجامعة للدراسات العليا والبحث العلمي تقدم خدماتها لجميع كليات الجامعة وعماداتها والإدارات التابعة لها ممثلة بإدارة التعاون الدولي</dc:title>
  <dc:creator>Kholoud Eid</dc:creator>
  <cp:lastModifiedBy>Kholoud Eid</cp:lastModifiedBy>
  <cp:revision>92</cp:revision>
  <dcterms:created xsi:type="dcterms:W3CDTF">2015-02-10T13:06:57Z</dcterms:created>
  <dcterms:modified xsi:type="dcterms:W3CDTF">2015-02-23T21:23:22Z</dcterms:modified>
</cp:coreProperties>
</file>