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08912" cy="1728192"/>
          </a:xfrm>
        </p:spPr>
        <p:txBody>
          <a:bodyPr>
            <a:normAutofit/>
          </a:bodyPr>
          <a:lstStyle/>
          <a:p>
            <a:pPr fontAlgn="t"/>
            <a:r>
              <a:rPr lang="ar-SA" sz="3600" dirty="0">
                <a:effectLst/>
              </a:rPr>
              <a:t>محاضرة تعريفية بمركز الابتكار في حوطة سدير</a:t>
            </a:r>
            <a:endParaRPr lang="ar-SA" sz="3400" dirty="0"/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ar-SA" b="1" dirty="0"/>
              <a:t>قدم مدير مركز الابتكار والأفكار الطلابية المتميزة د . بخيت بن عوض الرشيدي محاضرة تعريفية بعنوان ( دور مركز الابتكار والافكار الطلابية المتميزة في دعم مشروعك الابتكاري ) في كلية العلوم والدراسات الإنسانية في حوطة سدير ،حيث عرض خدمات مركز الابتكار للطلاب وأعضاء هيئه التدريس.</a:t>
            </a:r>
          </a:p>
          <a:p>
            <a:pPr fontAlgn="t"/>
            <a:r>
              <a:rPr lang="ar-SA" b="1" dirty="0"/>
              <a:t>وأجاب على أسئلة الحضور وأعلن عن إمكانية التسجيل للحصول على دعم مادي أو علمي للابتكارات.</a:t>
            </a:r>
          </a:p>
          <a:p>
            <a:pPr fontAlgn="t"/>
            <a:r>
              <a:rPr lang="ar-SA" b="1" dirty="0"/>
              <a:t>وقد حضر اللقاء سعادة عميد كلية العلوم والدراسات الانسانية بحوطة سدير     د. طارق </a:t>
            </a:r>
            <a:r>
              <a:rPr lang="ar-SA" b="1" dirty="0" err="1"/>
              <a:t>البهلال</a:t>
            </a:r>
            <a:r>
              <a:rPr lang="ar-SA" b="1" dirty="0"/>
              <a:t> وأشار إلى حصول طلاب الكلية على عدة جوائز في المؤتمر العلمي الخامس لابتكاراتهم.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75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ar-SA" b="1" dirty="0"/>
              <a:t>شارك في هذا اللقاء طلاب وأعضاء هيئة التدريس في الكلية ,كما تم نقل المحاضرة للطالبات.</a:t>
            </a:r>
          </a:p>
          <a:p>
            <a:pPr fontAlgn="t"/>
            <a:r>
              <a:rPr lang="ar-SA" b="1" dirty="0"/>
              <a:t>هذا وقد قدم د. بخيت بن عوض الرشيدي شكرة وتقديره لسعادة عميد كلية العلوم والدراسات الإنسانية بحوطة سدير على حضوره ودعمه لابتكارات الطلاب.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0046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126"/>
            <a:ext cx="8392536" cy="557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7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596</TotalTime>
  <Words>123</Words>
  <Application>Microsoft Office PowerPoint</Application>
  <PresentationFormat>عرض على الشاشة (3:4)‏</PresentationFormat>
  <Paragraphs>6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غلاف فني</vt:lpstr>
      <vt:lpstr>محاضرة تعريفية بمركز الابتكار في حوطة سدير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27</cp:revision>
  <dcterms:created xsi:type="dcterms:W3CDTF">2015-02-10T13:06:57Z</dcterms:created>
  <dcterms:modified xsi:type="dcterms:W3CDTF">2015-02-12T22:22:08Z</dcterms:modified>
</cp:coreProperties>
</file>