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Committee of Teaching Assistants, Lecturers, Language Instructors and Research Assistants Affairs Approves the recruitment of a Number of Lecturers and Teaching Assistants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/>
              <a:t>The 2nd meeting of the Committee of Teaching Assistants, Lecturers, Language Instructors and Research Assistants Affairs was held on 25/12/1435 with the attendance of His Excellency the Vice-Rector for Postgraduate Studies and Academic Research, Prof. Mohammad Abdullah Al-</a:t>
            </a:r>
            <a:r>
              <a:rPr lang="en-US" b="1" dirty="0" err="1"/>
              <a:t>Shaya</a:t>
            </a:r>
            <a:r>
              <a:rPr lang="en-US" b="1" dirty="0"/>
              <a:t>. A number of candidates’ files were reviewed for the appointment of academic positions. The committee recommended the recruitment of (4) lecturers and (1) teaching assistant at various colleges of the </a:t>
            </a:r>
            <a:r>
              <a:rPr lang="en-US" b="1"/>
              <a:t>university</a:t>
            </a:r>
            <a:r>
              <a:rPr lang="en-US" b="1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2774</TotalTime>
  <Words>106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Committee of Teaching Assistants, Lecturers, Language Instructors and Research Assistants Affairs Approves the recruitment of a Number of Lecturers and Teaching Assistants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82</cp:revision>
  <dcterms:created xsi:type="dcterms:W3CDTF">2015-02-10T13:06:57Z</dcterms:created>
  <dcterms:modified xsi:type="dcterms:W3CDTF">2015-03-03T06:23:14Z</dcterms:modified>
</cp:coreProperties>
</file>