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76" autoAdjust="0"/>
    <p:restoredTop sz="94660"/>
  </p:normalViewPr>
  <p:slideViewPr>
    <p:cSldViewPr>
      <p:cViewPr>
        <p:scale>
          <a:sx n="54" d="100"/>
          <a:sy n="54" d="100"/>
        </p:scale>
        <p:origin x="-1926"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89CE51-4A7B-4A64-98ED-18F00624C60C}"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645214B-E852-4F85-B423-85388226D0D4}" type="datetimeFigureOut">
              <a:rPr lang="ar-SA" smtClean="0"/>
              <a:t>23/04/36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89CE51-4A7B-4A64-98ED-18F00624C60C}"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645214B-E852-4F85-B423-85388226D0D4}" type="datetimeFigureOut">
              <a:rPr lang="ar-SA" smtClean="0"/>
              <a:t>23/04/36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89CE51-4A7B-4A64-98ED-18F00624C60C}"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645214B-E852-4F85-B423-85388226D0D4}" type="datetimeFigureOut">
              <a:rPr lang="ar-SA" smtClean="0"/>
              <a:t>23/04/36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89CE51-4A7B-4A64-98ED-18F00624C60C}"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5214B-E852-4F85-B423-85388226D0D4}" type="datetimeFigureOut">
              <a:rPr lang="ar-SA" smtClean="0"/>
              <a:t>23/04/36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645214B-E852-4F85-B423-85388226D0D4}" type="datetimeFigureOut">
              <a:rPr lang="ar-SA" smtClean="0"/>
              <a:t>23/04/36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89CE51-4A7B-4A64-98ED-18F00624C60C}"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645214B-E852-4F85-B423-85388226D0D4}" type="datetimeFigureOut">
              <a:rPr lang="ar-SA" smtClean="0"/>
              <a:t>23/04/36</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89CE51-4A7B-4A64-98ED-18F00624C60C}"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052736"/>
            <a:ext cx="8208912" cy="1728192"/>
          </a:xfrm>
        </p:spPr>
        <p:txBody>
          <a:bodyPr>
            <a:normAutofit/>
          </a:bodyPr>
          <a:lstStyle/>
          <a:p>
            <a:pPr fontAlgn="t"/>
            <a:r>
              <a:rPr lang="ar-SA" sz="3600" dirty="0">
                <a:effectLst/>
              </a:rPr>
              <a:t>تعيين عدد من أعضاء هيئة التدريس بالجامعة</a:t>
            </a:r>
            <a:endParaRPr lang="ar-SA" sz="3400" dirty="0"/>
          </a:p>
        </p:txBody>
      </p:sp>
    </p:spTree>
    <p:extLst>
      <p:ext uri="{BB962C8B-B14F-4D97-AF65-F5344CB8AC3E}">
        <p14:creationId xmlns:p14="http://schemas.microsoft.com/office/powerpoint/2010/main" val="880716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539552" y="2132856"/>
            <a:ext cx="7992888" cy="4104456"/>
          </a:xfrm>
        </p:spPr>
        <p:txBody>
          <a:bodyPr>
            <a:normAutofit/>
          </a:bodyPr>
          <a:lstStyle/>
          <a:p>
            <a:pPr fontAlgn="t"/>
            <a:r>
              <a:rPr lang="ar-SA" b="1" dirty="0"/>
              <a:t>وافق معالي مدير الجامعة على توصيات المجلس العلمي بتعيين الدكتور مفوز ذوبيان سعيدان الحربي أستاذاً مساعداً بقسم علوم الحاسب والمعلومات بكلية العلوم بالزلفي ، والدكتور وليد محمد حمد البسام أستاذًا مساعدًا بقسم المحاسبة بكيلة إدارة الأعمال وذلك بجلسته الخامسة للعام الجامعي 1435/1436هـ </a:t>
            </a:r>
            <a:r>
              <a:rPr lang="ar-SA" b="1" dirty="0" err="1"/>
              <a:t>والتى</a:t>
            </a:r>
            <a:r>
              <a:rPr lang="ar-SA" b="1" dirty="0"/>
              <a:t> عقدت بتاريخ 25/12/1435هـ ،وقد أكد سعادة وكيل الجامعة للدراسات العليا والبحث العلمي على أهمية مثل هذه التعيينات في تحقيق سعودة وظائف أعضاء هيئة التدريس وتزويد الجامعة بعدد من الكوادر المميزة في مختلف التخصصات. </a:t>
            </a:r>
          </a:p>
          <a:p>
            <a:pPr marL="0" indent="0">
              <a:buNone/>
            </a:pPr>
            <a:endParaRPr lang="ar-SA" b="1" dirty="0"/>
          </a:p>
        </p:txBody>
      </p:sp>
    </p:spTree>
    <p:extLst>
      <p:ext uri="{BB962C8B-B14F-4D97-AF65-F5344CB8AC3E}">
        <p14:creationId xmlns:p14="http://schemas.microsoft.com/office/powerpoint/2010/main" val="1757542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A"/>
          </a:p>
        </p:txBody>
      </p:sp>
      <p:sp>
        <p:nvSpPr>
          <p:cNvPr id="3" name="عنوان 2"/>
          <p:cNvSpPr>
            <a:spLocks noGrp="1"/>
          </p:cNvSpPr>
          <p:nvPr>
            <p:ph type="title"/>
          </p:nvPr>
        </p:nvSpPr>
        <p:spPr/>
        <p:txBody>
          <a:bodyPr/>
          <a:lstStyle/>
          <a:p>
            <a:endParaRPr lang="ar-SA"/>
          </a:p>
        </p:txBody>
      </p:sp>
      <p:pic>
        <p:nvPicPr>
          <p:cNvPr id="122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
            <a:ext cx="7848872" cy="673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6312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1746</TotalTime>
  <Words>85</Words>
  <Application>Microsoft Office PowerPoint</Application>
  <PresentationFormat>عرض على الشاشة (3:4)‏</PresentationFormat>
  <Paragraphs>2</Paragraphs>
  <Slides>3</Slides>
  <Notes>0</Notes>
  <HiddenSlides>0</HiddenSlides>
  <MMClips>0</MMClips>
  <ScaleCrop>false</ScaleCrop>
  <HeadingPairs>
    <vt:vector size="4" baseType="variant">
      <vt:variant>
        <vt:lpstr>نسق</vt:lpstr>
      </vt:variant>
      <vt:variant>
        <vt:i4>1</vt:i4>
      </vt:variant>
      <vt:variant>
        <vt:lpstr>عناوين الشرائح</vt:lpstr>
      </vt:variant>
      <vt:variant>
        <vt:i4>3</vt:i4>
      </vt:variant>
    </vt:vector>
  </HeadingPairs>
  <TitlesOfParts>
    <vt:vector size="4" baseType="lpstr">
      <vt:lpstr>غلاف فني</vt:lpstr>
      <vt:lpstr>تعيين عدد من أعضاء هيئة التدريس بالجامعة</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وكالة الجامعة للدراسات العليا والبحث العلمي تقدم خدماتها لجميع كليات الجامعة وعماداتها والإدارات التابعة لها ممثلة بإدارة التعاون الدولي</dc:title>
  <dc:creator>Kholoud Eid</dc:creator>
  <cp:lastModifiedBy>Kholoud Eid</cp:lastModifiedBy>
  <cp:revision>56</cp:revision>
  <dcterms:created xsi:type="dcterms:W3CDTF">2015-02-10T13:06:57Z</dcterms:created>
  <dcterms:modified xsi:type="dcterms:W3CDTF">2015-02-13T17:32:33Z</dcterms:modified>
</cp:coreProperties>
</file>