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زيارات جناح جامعة المجمعة بمعرض إينا الدولي </a:t>
            </a:r>
            <a:r>
              <a:rPr lang="ar-SA" sz="3600" dirty="0" err="1">
                <a:effectLst/>
              </a:rPr>
              <a:t>للإختراعات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 lnSpcReduction="10000"/>
          </a:bodyPr>
          <a:lstStyle/>
          <a:p>
            <a:pPr fontAlgn="t"/>
            <a:r>
              <a:rPr lang="ar-SA" b="1" dirty="0"/>
              <a:t>جاءت زيارة عدد من المسئولين والمهتمين بمجال الأفكار </a:t>
            </a:r>
            <a:r>
              <a:rPr lang="ar-SA" b="1" dirty="0" err="1"/>
              <a:t>والإختراعات</a:t>
            </a:r>
            <a:r>
              <a:rPr lang="ar-SA" b="1" dirty="0"/>
              <a:t> </a:t>
            </a:r>
            <a:r>
              <a:rPr lang="ar-SA" b="1" dirty="0" err="1"/>
              <a:t>الإبتكارية</a:t>
            </a:r>
            <a:r>
              <a:rPr lang="ar-SA" b="1" dirty="0"/>
              <a:t> لجناح جامعة المجمعة خلال فعاليات المعرض الدولي </a:t>
            </a:r>
            <a:r>
              <a:rPr lang="ar-SA" b="1" dirty="0" err="1"/>
              <a:t>للإختراعات</a:t>
            </a:r>
            <a:r>
              <a:rPr lang="ar-SA" b="1" dirty="0"/>
              <a:t> "إينا" والذي حصدت الجامعة فيه على عدد(4) ميداليات نتيجة </a:t>
            </a:r>
            <a:r>
              <a:rPr lang="ar-SA" b="1" dirty="0" err="1"/>
              <a:t>الإختراعات</a:t>
            </a:r>
            <a:r>
              <a:rPr lang="ar-SA" b="1" dirty="0"/>
              <a:t> المتميزة </a:t>
            </a:r>
            <a:r>
              <a:rPr lang="ar-SA" b="1" dirty="0" err="1"/>
              <a:t>التى</a:t>
            </a:r>
            <a:r>
              <a:rPr lang="ar-SA" b="1" dirty="0"/>
              <a:t> صنعتها أنامل طلاب الجامعة ،لتكون شاهدة على ما وصلت إليه التقنية الابداعية بالجامعة ، وقد أثني السادة الزوار على القدرات والإمكانيات </a:t>
            </a:r>
            <a:r>
              <a:rPr lang="ar-SA" b="1" dirty="0" err="1"/>
              <a:t>الإبتكارية</a:t>
            </a:r>
            <a:r>
              <a:rPr lang="ar-SA" b="1" dirty="0"/>
              <a:t> لشباب الجامعة ودعوا إلى إيجاد حلقات تواصل مع الشركات والمؤسسات العالمية </a:t>
            </a:r>
            <a:r>
              <a:rPr lang="ar-SA" b="1" dirty="0" err="1"/>
              <a:t>للإستفادة</a:t>
            </a:r>
            <a:r>
              <a:rPr lang="ar-SA" b="1" dirty="0"/>
              <a:t> بهذه الإنجازات ، وكان على رأس السادة زوار جناح الجامعة الأستاذ احمد مجان من مكتب سمو ولي عهد </a:t>
            </a:r>
            <a:r>
              <a:rPr lang="ar-SA" b="1" dirty="0" err="1"/>
              <a:t>دبي،والسفير</a:t>
            </a:r>
            <a:r>
              <a:rPr lang="ar-SA" b="1" dirty="0"/>
              <a:t> هلال المعمري من وزارة الخارجية بسلطنة عمان ، </a:t>
            </a:r>
            <a:r>
              <a:rPr lang="ar-SA" b="1" dirty="0" err="1"/>
              <a:t>ومديرالدليل</a:t>
            </a:r>
            <a:r>
              <a:rPr lang="ar-SA" b="1" dirty="0"/>
              <a:t> التعليمي السنوي للإمارات ، ومدير مكتب براءات </a:t>
            </a:r>
            <a:r>
              <a:rPr lang="ar-SA" b="1" dirty="0" err="1"/>
              <a:t>الإختراع</a:t>
            </a:r>
            <a:r>
              <a:rPr lang="ar-SA" b="1" dirty="0"/>
              <a:t> بمجلس التعاون الخليجي الأستاذ مزعل الحربي  والأستاذ خالد </a:t>
            </a:r>
            <a:r>
              <a:rPr lang="ar-SA" b="1" dirty="0" err="1"/>
              <a:t>الصقير</a:t>
            </a:r>
            <a:r>
              <a:rPr lang="ar-SA" b="1" dirty="0"/>
              <a:t>.</a:t>
            </a:r>
          </a:p>
          <a:p>
            <a:pPr marL="0" indent="0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32" y="5715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63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1750</TotalTime>
  <Words>118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زيارات جناح جامعة المجمعة بمعرض إينا الدولي للإختراعات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58</cp:revision>
  <dcterms:created xsi:type="dcterms:W3CDTF">2015-02-10T13:06:57Z</dcterms:created>
  <dcterms:modified xsi:type="dcterms:W3CDTF">2015-02-13T17:35:48Z</dcterms:modified>
</cp:coreProperties>
</file>