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9" r:id="rId4"/>
    <p:sldId id="257"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2969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4730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2351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25014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407346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78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628BEEC-8B09-4A00-8CD1-D38E8C772DD3}" type="datetimeFigureOut">
              <a:rPr lang="ar-SA" smtClean="0"/>
              <a:t>16/08/34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8124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28BEEC-8B09-4A00-8CD1-D38E8C772DD3}" type="datetimeFigureOut">
              <a:rPr lang="ar-SA" smtClean="0"/>
              <a:t>16/08/34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199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28BEEC-8B09-4A00-8CD1-D38E8C772DD3}" type="datetimeFigureOut">
              <a:rPr lang="ar-SA" smtClean="0"/>
              <a:t>16/08/34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4069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019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33574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DF5C8-ED07-42F9-A5B4-D94EB3C04B97}" type="slidenum">
              <a:rPr lang="ar-SA" smtClean="0"/>
              <a:t>‹#›</a:t>
            </a:fld>
            <a:endParaRPr lang="ar-SA"/>
          </a:p>
        </p:txBody>
      </p:sp>
    </p:spTree>
    <p:extLst>
      <p:ext uri="{BB962C8B-B14F-4D97-AF65-F5344CB8AC3E}">
        <p14:creationId xmlns:p14="http://schemas.microsoft.com/office/powerpoint/2010/main" val="236043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2599" y="3212976"/>
            <a:ext cx="7772400" cy="1470025"/>
          </a:xfrm>
        </p:spPr>
        <p:txBody>
          <a:bodyPr/>
          <a:lstStyle/>
          <a:p>
            <a:r>
              <a:rPr lang="ar-SA" b="1" dirty="0" smtClean="0">
                <a:solidFill>
                  <a:schemeClr val="accent3">
                    <a:lumMod val="50000"/>
                  </a:schemeClr>
                </a:solidFill>
              </a:rPr>
              <a:t>برنامج استقطاب</a:t>
            </a:r>
            <a:endParaRPr lang="en-US" b="1" dirty="0">
              <a:solidFill>
                <a:schemeClr val="accent3">
                  <a:lumMod val="50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28137" y="1045220"/>
            <a:ext cx="3761023" cy="1663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0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chemeClr val="accent3">
                    <a:lumMod val="50000"/>
                  </a:schemeClr>
                </a:solidFill>
              </a:rPr>
              <a:t>نبذه عن البرنامج</a:t>
            </a:r>
            <a:endParaRPr lang="en-US" b="1" dirty="0">
              <a:solidFill>
                <a:schemeClr val="accent3">
                  <a:lumMod val="50000"/>
                </a:schemeClr>
              </a:solidFill>
            </a:endParaRPr>
          </a:p>
        </p:txBody>
      </p:sp>
      <p:sp>
        <p:nvSpPr>
          <p:cNvPr id="3" name="عنصر نائب للمحتوى 2"/>
          <p:cNvSpPr>
            <a:spLocks noGrp="1"/>
          </p:cNvSpPr>
          <p:nvPr>
            <p:ph idx="1"/>
          </p:nvPr>
        </p:nvSpPr>
        <p:spPr/>
        <p:txBody>
          <a:bodyPr>
            <a:normAutofit/>
          </a:bodyPr>
          <a:lstStyle/>
          <a:p>
            <a:pPr marL="0" indent="0" algn="r">
              <a:buNone/>
            </a:pPr>
            <a:r>
              <a:rPr lang="ar-SA" b="1" dirty="0"/>
              <a:t>يأتي برنامج خادم الحرمين الشريفين الملك عبدالله بن عبدالعزيز للابتعاث الخارجي واحدا من أبرز المشروعات التطويرية للتعليم الجامعي بوزارة التعليم العالي في المملكة العربية السعودية، وتعول عليه الدولة كثيرا في عملية الحراك الأكاديمي لمؤسسات التعليم العالي وكذلك في المساهمة الفاعلة في عجلة التنمية الاقتصادية الوطنية. وتحقيقا لهذا الهدف السامي، وبمبادرة من معالي مدير جامعة المجمعة الدكتور خالد بن سعد المقرن قامت الجامعة بالعمل على استحداث برنامج " استقطاب" </a:t>
            </a:r>
            <a:endParaRPr lang="en-US" dirty="0"/>
          </a:p>
        </p:txBody>
      </p:sp>
    </p:spTree>
    <p:extLst>
      <p:ext uri="{BB962C8B-B14F-4D97-AF65-F5344CB8AC3E}">
        <p14:creationId xmlns:p14="http://schemas.microsoft.com/office/powerpoint/2010/main" val="130474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txBody>
          <a:bodyPr>
            <a:normAutofit/>
          </a:bodyPr>
          <a:lstStyle/>
          <a:p>
            <a:pPr algn="r"/>
            <a:r>
              <a:rPr lang="ar-SA" b="1" dirty="0" smtClean="0">
                <a:solidFill>
                  <a:schemeClr val="accent3">
                    <a:lumMod val="50000"/>
                  </a:schemeClr>
                </a:solidFill>
              </a:rPr>
              <a:t>الاهداف</a:t>
            </a:r>
            <a:endParaRPr lang="en-US" b="1" dirty="0">
              <a:solidFill>
                <a:schemeClr val="accent3">
                  <a:lumMod val="50000"/>
                </a:schemeClr>
              </a:solidFill>
            </a:endParaRPr>
          </a:p>
        </p:txBody>
      </p:sp>
      <p:sp>
        <p:nvSpPr>
          <p:cNvPr id="3" name="عنصر نائب للمحتوى 2"/>
          <p:cNvSpPr>
            <a:spLocks noGrp="1"/>
          </p:cNvSpPr>
          <p:nvPr>
            <p:ph idx="1"/>
          </p:nvPr>
        </p:nvSpPr>
        <p:spPr>
          <a:xfrm>
            <a:off x="107504" y="1691680"/>
            <a:ext cx="8825328" cy="5049688"/>
          </a:xfrm>
        </p:spPr>
        <p:txBody>
          <a:bodyPr>
            <a:normAutofit fontScale="77500" lnSpcReduction="20000"/>
          </a:bodyPr>
          <a:lstStyle/>
          <a:p>
            <a:pPr marL="0" indent="0">
              <a:buNone/>
            </a:pPr>
            <a:r>
              <a:rPr lang="ar-SA" b="1" dirty="0"/>
              <a:t> ‌أ-        العمل على استقطاب المتميزين من خريجي هذا البرنامج في التخصصات العلمية التي تحتاجها الجامعة.</a:t>
            </a:r>
          </a:p>
          <a:p>
            <a:pPr marL="0" indent="0">
              <a:buNone/>
            </a:pPr>
            <a:r>
              <a:rPr lang="ar-SA" b="1" dirty="0"/>
              <a:t>     ‌  ب-     تنويع الخلفيات العلمية لمنسوبي ومنسوبات الجامعة من خلال التنوع في استقطاب هؤلاء الخريجين من عدة دول غربية وأخرى شرقية.</a:t>
            </a:r>
          </a:p>
          <a:p>
            <a:pPr marL="0" indent="0">
              <a:buNone/>
            </a:pPr>
            <a:r>
              <a:rPr lang="ar-SA" b="1" dirty="0"/>
              <a:t>       ‌ج-      تحقيق الاستغلال الأمثل والأكفأ للموارد البشرية في برنامج خادم الحرمين الشريفين للابتعاث الخارجي.</a:t>
            </a:r>
          </a:p>
          <a:p>
            <a:pPr marL="0" indent="0">
              <a:buNone/>
            </a:pPr>
            <a:r>
              <a:rPr lang="ar-SA" b="1" dirty="0"/>
              <a:t>       ‌د-       بناء خارطة معرفية مستقبلية ترسم بشكل تفصيلي وعلمي لكافة التخصصات والبرامج العلمية المطلوبة داخل الجامعة.</a:t>
            </a:r>
          </a:p>
          <a:p>
            <a:pPr marL="0" indent="0">
              <a:buNone/>
            </a:pPr>
            <a:r>
              <a:rPr lang="ar-SA" b="1" dirty="0"/>
              <a:t>       ‌ه-       بناء قاعدة بيانات متكاملة عن الوضع الحالي لبرنامج خادم الحرمين الشريفين للابتعاث بكافة تفاصيله، تكون متاحة لإدارة الجامعة للاستفادة منها مستقبلا في استقطاب هؤلاء المتميزين والتواصل معهم.</a:t>
            </a:r>
          </a:p>
          <a:p>
            <a:pPr marL="0" indent="0">
              <a:buNone/>
            </a:pPr>
            <a:r>
              <a:rPr lang="ar-SA" b="1" dirty="0"/>
              <a:t>       ‌و-       تطوير العلاقة الأكاديمية والإدارية مع كافة العاملين في الملحقيات الثقافية والاستفادة من الخدمات التي تقدمها في تحقيق أهداف هذا البرنامج.</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30" y="476672"/>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297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b="1" dirty="0">
                <a:solidFill>
                  <a:schemeClr val="accent3">
                    <a:lumMod val="50000"/>
                  </a:schemeClr>
                </a:solidFill>
              </a:rPr>
              <a:t>شروط </a:t>
            </a:r>
            <a:r>
              <a:rPr lang="ar-SA" b="1" dirty="0" smtClean="0">
                <a:solidFill>
                  <a:schemeClr val="accent3">
                    <a:lumMod val="50000"/>
                  </a:schemeClr>
                </a:solidFill>
              </a:rPr>
              <a:t>التقديم</a:t>
            </a:r>
            <a:endParaRPr lang="en-US" dirty="0">
              <a:solidFill>
                <a:schemeClr val="accent3">
                  <a:lumMod val="50000"/>
                </a:schemeClr>
              </a:solidFill>
            </a:endParaRPr>
          </a:p>
        </p:txBody>
      </p:sp>
      <p:sp>
        <p:nvSpPr>
          <p:cNvPr id="3" name="عنصر نائب للمحتوى 2"/>
          <p:cNvSpPr>
            <a:spLocks noGrp="1"/>
          </p:cNvSpPr>
          <p:nvPr>
            <p:ph idx="1"/>
          </p:nvPr>
        </p:nvSpPr>
        <p:spPr>
          <a:xfrm>
            <a:off x="534968" y="1340768"/>
            <a:ext cx="8280920" cy="4759731"/>
          </a:xfrm>
        </p:spPr>
        <p:txBody>
          <a:bodyPr>
            <a:normAutofit fontScale="77500" lnSpcReduction="20000"/>
          </a:bodyPr>
          <a:lstStyle/>
          <a:p>
            <a:pPr marL="0" indent="0">
              <a:buNone/>
            </a:pPr>
            <a:r>
              <a:rPr lang="ar-SA" b="1" dirty="0" smtClean="0"/>
              <a:t>عزيزي </a:t>
            </a:r>
            <a:r>
              <a:rPr lang="ar-SA" b="1" dirty="0"/>
              <a:t>المتقدم نأمل قراءة الشروط والتأكد من أن جميع الشروط متوفرة لديكم حيث انه لن يتم النظر في أي طلب لا تتوفر فيه الشروط التالية:</a:t>
            </a:r>
          </a:p>
          <a:p>
            <a:pPr marL="0" indent="0">
              <a:buNone/>
            </a:pPr>
            <a:r>
              <a:rPr lang="ar-SA" b="1" dirty="0"/>
              <a:t>      1. أن </a:t>
            </a:r>
            <a:r>
              <a:rPr lang="ar-SA" b="1" dirty="0" err="1"/>
              <a:t>لايقل</a:t>
            </a:r>
            <a:r>
              <a:rPr lang="ar-SA" b="1" dirty="0"/>
              <a:t> تقدير المتقدم عن جيد جدا أو </a:t>
            </a:r>
            <a:r>
              <a:rPr lang="ar-SA" b="1" dirty="0" err="1"/>
              <a:t>مايعادله</a:t>
            </a:r>
            <a:r>
              <a:rPr lang="ar-SA" b="1" dirty="0"/>
              <a:t> في درجة البكالوريوس أو درجة الماجستير. </a:t>
            </a:r>
          </a:p>
          <a:p>
            <a:pPr marL="0" indent="0">
              <a:buNone/>
            </a:pPr>
            <a:r>
              <a:rPr lang="ar-SA" b="1" dirty="0"/>
              <a:t>      2. أن لا يختلف تخصص المقدم في إحدى الدرجات العلمية عن الأخرى. </a:t>
            </a:r>
          </a:p>
          <a:p>
            <a:pPr marL="0" indent="0">
              <a:buNone/>
            </a:pPr>
            <a:r>
              <a:rPr lang="ar-SA" b="1" dirty="0"/>
              <a:t>      3. أن يكون حاصلا على درجاته العلمية من جامعات معترف بها لدى وزارة التعليم العالي. </a:t>
            </a:r>
          </a:p>
          <a:p>
            <a:pPr marL="0" indent="0">
              <a:buNone/>
            </a:pPr>
            <a:r>
              <a:rPr lang="ar-SA" b="1" dirty="0"/>
              <a:t>      4. أن </a:t>
            </a:r>
            <a:r>
              <a:rPr lang="ar-SA" b="1" dirty="0" err="1"/>
              <a:t>لايزيد</a:t>
            </a:r>
            <a:r>
              <a:rPr lang="ar-SA" b="1" dirty="0"/>
              <a:t> عمر المتقدم للإعادة عن ٢٨ عام و٣٢ عام لدرجة الماجستير و ٣٦ عام لدرجة الدكتوراه. </a:t>
            </a:r>
          </a:p>
          <a:p>
            <a:pPr marL="0" indent="0">
              <a:buNone/>
            </a:pPr>
            <a:r>
              <a:rPr lang="ar-SA" b="1" dirty="0"/>
              <a:t>      5. أن يجتاز المتقدم المقابلة الشخصية التي يجريها القسم العلمي .</a:t>
            </a:r>
          </a:p>
          <a:p>
            <a:pPr marL="0" indent="0">
              <a:buNone/>
            </a:pPr>
            <a:r>
              <a:rPr lang="ar-SA" b="1" dirty="0"/>
              <a:t>      6.أي شروط أخري يضعها مجلس الجامعة. </a:t>
            </a:r>
          </a:p>
          <a:p>
            <a:pPr marL="0" indent="0">
              <a:buNone/>
            </a:pPr>
            <a:r>
              <a:rPr lang="ar-SA" dirty="0"/>
              <a:t/>
            </a:r>
            <a:br>
              <a:rPr lang="ar-SA" dirty="0"/>
            </a:b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912365"/>
            <a:ext cx="1728192" cy="1382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2508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81</Words>
  <Application>Microsoft Office PowerPoint</Application>
  <PresentationFormat>عرض على الشاشة (3:4)‏</PresentationFormat>
  <Paragraphs>19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برنامج استقطاب</vt:lpstr>
      <vt:lpstr>نبذه عن البرنامج</vt:lpstr>
      <vt:lpstr>الاهداف</vt:lpstr>
      <vt:lpstr>شروط التقديم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مجلة العلوم الإنسانية والإدارية</dc:title>
  <dc:creator>Kholoud Eid</dc:creator>
  <cp:lastModifiedBy>Kholoud Eid</cp:lastModifiedBy>
  <cp:revision>5</cp:revision>
  <dcterms:created xsi:type="dcterms:W3CDTF">2013-05-19T08:56:12Z</dcterms:created>
  <dcterms:modified xsi:type="dcterms:W3CDTF">2013-06-24T13:23:19Z</dcterms:modified>
</cp:coreProperties>
</file>