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96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3" d="100"/>
          <a:sy n="63" d="100"/>
        </p:scale>
        <p:origin x="-151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645214B-E852-4F85-B423-85388226D0D4}" type="datetimeFigureOut">
              <a:rPr lang="ar-SA" smtClean="0"/>
              <a:t>23/06/36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23/06/36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23/06/36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23/06/36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23/06/36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23/06/36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23/06/36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23/06/36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23/06/36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23/06/36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23/06/36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F645214B-E852-4F85-B423-85388226D0D4}" type="datetimeFigureOut">
              <a:rPr lang="ar-SA" smtClean="0"/>
              <a:t>23/06/36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65760" indent="-36576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043608" y="1268760"/>
            <a:ext cx="6777318" cy="1731982"/>
          </a:xfrm>
        </p:spPr>
        <p:txBody>
          <a:bodyPr>
            <a:normAutofit fontScale="90000"/>
          </a:bodyPr>
          <a:lstStyle/>
          <a:p>
            <a:r>
              <a:rPr lang="ar-SA" sz="3600" b="1" dirty="0">
                <a:effectLst/>
              </a:rPr>
              <a:t>مركز الابتكار والأفكار الطلابية في زيارة لمركز الموهوبين بإدارة تعليم المجمعة</a:t>
            </a:r>
            <a:r>
              <a:rPr lang="en-US" sz="3600" dirty="0">
                <a:effectLst/>
              </a:rPr>
              <a:t/>
            </a:r>
            <a:br>
              <a:rPr lang="en-US" sz="3600" dirty="0">
                <a:effectLst/>
              </a:rPr>
            </a:br>
            <a:endParaRPr lang="en-US" sz="36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8807166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67544" y="2060848"/>
            <a:ext cx="7992888" cy="4596755"/>
          </a:xfrm>
        </p:spPr>
        <p:txBody>
          <a:bodyPr>
            <a:normAutofit fontScale="92500" lnSpcReduction="10000"/>
          </a:bodyPr>
          <a:lstStyle/>
          <a:p>
            <a:pPr rtl="0"/>
            <a:r>
              <a:rPr lang="ar-SA" dirty="0"/>
              <a:t>في إطار سعي   الجامعة إلى تطوير الأعمال وتنمية الإبداع ، والإسهام في بناء مجتمع المعرفة في جامعة المجمعة وغيرها من المؤسسات التعليمية في محافظة المجمعة ، و استمراراً للتعاون و تبادل الخبرات بين الجامعة وإدارة التعليم بالمجمعة والذي يأتي ضمن الاتفاقية المبرمة بين الطرفين وبتوجيهات من سعادة الأستاذ الدكتور محمد بن عبدالله الشايع وكيل الجامعة للدراسات العليا والبحث العلمي ، قام رئيس مركز الابتكار و الأفكار الطلابية المتميزة الدكتور بخيت بن عوض الرشيدي بزيارة لمركز الموهوبين بإدارة التعليم بالمجمعة بهدف تحفيز طلاب مركز الموهوبين على المشاركة الفاعلة في مسابقة جائزة الجامعة للابتكار و ريادة الأعمال والتي ينظمها مركز الابتكار والأفكار الطلابية المتميزة بالجامعة ،حيث ألقى سعادته محاضرة بعنوان " التعريف بجائزة جامعة المجمعة للابتكار وريادة الأعمال وآلية المشاركة " حيث تناول فيها التعريف بالجائزة وفروعها الثلاثة وهي فرع جائزة تشجيعية للفكرة المتميزة ، وفرع جائزة الابتكار المتميز ، وفرع جائزة ريادة الأعمال كما تناول أيضاً شروط المسابقة وتحميل الملفات وآلية التسجيل فيها على موقع البوابة الإلكترونية للجامعة و الموقع الرسمي للجائزة 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754284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غلاف فني">
  <a:themeElements>
    <a:clrScheme name="غلاف فني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غلاف فني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غلاف فني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12</TotalTime>
  <Words>174</Words>
  <Application>Microsoft Office PowerPoint</Application>
  <PresentationFormat>عرض على الشاشة (3:4)‏</PresentationFormat>
  <Paragraphs>2</Paragraphs>
  <Slides>2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3" baseType="lpstr">
      <vt:lpstr>غلاف فني</vt:lpstr>
      <vt:lpstr>مركز الابتكار والأفكار الطلابية في زيارة لمركز الموهوبين بإدارة تعليم المجمعة 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وكالة الجامعة للدراسات العليا والبحث العلمي تقدم خدماتها لجميع كليات الجامعة وعماداتها والإدارات التابعة لها ممثلة بإدارة التعاون الدولي</dc:title>
  <dc:creator>Kholoud Eid</dc:creator>
  <cp:lastModifiedBy>Kholoud Eid</cp:lastModifiedBy>
  <cp:revision>6</cp:revision>
  <dcterms:created xsi:type="dcterms:W3CDTF">2015-02-10T13:06:57Z</dcterms:created>
  <dcterms:modified xsi:type="dcterms:W3CDTF">2015-04-12T08:20:00Z</dcterms:modified>
</cp:coreProperties>
</file>