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.edu.sa/sites/default/files/%20%D8%AF%D8%B1%D8%A7%D8%B3%D8%A7%D8%AA%20%D9%84%D9%84%D9%88%D9%82%D9%88%D9%81%20%D8%B9%D9%84%D9%89%20%D9%85%D8%AF%D9%89%20%D8%A5%D9%81%D8%A7%D8%AF%D8%A9%20%D9%85%D9%86%D8%B3%D9%88%D8%A8%D9%8A%20%D8%A7%D9%84%D8%AC%D8%A7%D9%85%D8%B9%D8%A9_0.do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اعداد درسات</a:t>
            </a: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1" fontAlgn="t"/>
            <a:r>
              <a:rPr lang="ar-SA" b="1" dirty="0" smtClean="0"/>
              <a:t>يهدف هذا المشروع إلى الوقوف على مدى إفادة كافة منسوبي الجامعة من ( خدمات المكتبات – قواعد البيانات الالكترونية – المكتبة الرقمية السعودية ) بهدف التعرف على نقاط الضعف لعلاجها، ونقاط القوة لتطويرها بهدف الارتقاء بخدمات المستفيدين من مكتبات الجامعة.</a:t>
            </a:r>
          </a:p>
          <a:p>
            <a:pPr rtl="1" fontAlgn="t"/>
            <a:r>
              <a:rPr lang="ar-SA" b="1" smtClean="0">
                <a:hlinkClick r:id="rId2"/>
              </a:rPr>
              <a:t>إعداد دراسات للوقوف على مدى إفادة منسوبي الجامعة</a:t>
            </a:r>
            <a:endParaRPr lang="ar-SA" b="1" smtClean="0"/>
          </a:p>
          <a:p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اعداد درسات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اعداد درسات</dc:title>
  <dc:creator>Mothker Al Otaibi</dc:creator>
  <cp:lastModifiedBy>mm.alotaibi</cp:lastModifiedBy>
  <cp:revision>1</cp:revision>
  <dcterms:created xsi:type="dcterms:W3CDTF">2006-08-16T00:00:00Z</dcterms:created>
  <dcterms:modified xsi:type="dcterms:W3CDTF">2015-03-31T05:56:05Z</dcterms:modified>
</cp:coreProperties>
</file>