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54" y="-9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904"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A958372-7D8A-4FA6-A2D2-DFC8D404B638}" type="datetimeFigureOut">
              <a:rPr lang="ar-SA" smtClean="0"/>
              <a:t>11/06/36</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791E0770-5507-4F14-A0FD-C96C82732277}" type="slidenum">
              <a:rPr lang="ar-SA" smtClean="0"/>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791E0770-5507-4F14-A0FD-C96C82732277}" type="slidenum">
              <a:rPr lang="ar-SA" smtClean="0"/>
              <a:t>1</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3/31/2015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3/31/2015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3/31/2015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3/31/2015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ar-SA" dirty="0" smtClean="0"/>
              <a:t>صفحات التواصل</a:t>
            </a:r>
            <a:endParaRPr lang="ar-SA" dirty="0"/>
          </a:p>
        </p:txBody>
      </p:sp>
      <p:sp>
        <p:nvSpPr>
          <p:cNvPr id="5" name="Content Placeholder 4"/>
          <p:cNvSpPr>
            <a:spLocks noGrp="1"/>
          </p:cNvSpPr>
          <p:nvPr>
            <p:ph idx="1"/>
          </p:nvPr>
        </p:nvSpPr>
        <p:spPr/>
        <p:txBody>
          <a:bodyPr>
            <a:normAutofit lnSpcReduction="10000"/>
          </a:bodyPr>
          <a:lstStyle/>
          <a:p>
            <a:pPr rtl="1" fontAlgn="t"/>
            <a:r>
              <a:rPr lang="ar-SA" b="1" dirty="0" smtClean="0"/>
              <a:t>بتوجيه من سعادة عميد شؤون المكتبات د. عبدالعزيز بن ابراهيم العمران نحو الاستفادة من تطبيقات الويب 2.0 من أجل تقديم خدمات متطورة لجميع منسوبي الجامعة، وذلك من أجل التواصل  للنقاش حول القضايا المهمة وطرح كل ماهو جديد، ورفع ملفات الفيديو والصورة عن العمادة وأنشطتها فتم انشاء حسابات على مواقع التواصل الاجتماعي:-</a:t>
            </a:r>
          </a:p>
          <a:p>
            <a:pPr fontAlgn="t"/>
            <a:r>
              <a:rPr lang="ar-SA" b="1" dirty="0" smtClean="0"/>
              <a:t>    </a:t>
            </a:r>
          </a:p>
          <a:p>
            <a:pPr fontAlgn="t"/>
            <a:r>
              <a:rPr lang="ar-SA" b="1" smtClean="0"/>
              <a:t>                 </a:t>
            </a:r>
          </a:p>
          <a:p>
            <a:endParaRPr lang="ar-SA"/>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Words>
  <Application>Microsoft Office PowerPoint</Application>
  <PresentationFormat>On-screen Show (4:3)</PresentationFormat>
  <Paragraphs>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صفحات التواصل</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صفحات التواصل</dc:title>
  <dc:creator>Mothker Al Otaibi</dc:creator>
  <cp:lastModifiedBy>mm.alotaibi</cp:lastModifiedBy>
  <cp:revision>1</cp:revision>
  <dcterms:created xsi:type="dcterms:W3CDTF">2006-08-16T00:00:00Z</dcterms:created>
  <dcterms:modified xsi:type="dcterms:W3CDTF">2015-03-31T05:37:46Z</dcterms:modified>
</cp:coreProperties>
</file>