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8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.edu.sa/sites/default/files/%20%D8%B6%D9%85%D9%86%20%D9%85%D8%AC%D9%85%D9%88%D8%B9%D8%A7%D8%AA%20%D9%85%D9%83%D8%AA%D8%A8%D8%A7%D8%AA%20%D8%A7%D9%84%D8%AC%D8%A7%D9%85%D8%B9%D8%A9%202.xlsx" TargetMode="External"/><Relationship Id="rId2" Type="http://schemas.openxmlformats.org/officeDocument/2006/relationships/hyperlink" Target="http://www.mu.edu.sa/sites/default/files/%20%D8%B6%D9%85%D9%86%20%D9%85%D8%AC%D9%85%D9%88%D8%B9%D8%A7%D8%AA%20%D9%85%D9%83%D8%AA%D8%A8%D8%A7%D8%AA%20%D8%A7%D9%84%D8%AC%D8%A7%D9%85%D8%B9%D8%A9%201.x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.edu.sa/sites/default/files/%20%D9%85%D8%B1%D8%B4%D8%AD%D8%A9%20%D9%85%D9%86%20%D9%82%D8%A8%D9%84%20%D8%A7%D9%84%D9%83%D9%84%D9%8A%D8%A7%D8%AA%20%D9%88%D8%A7%D9%84%D8%A7%D9%82%D8%B3%D8%A7%D9%85%20%D8%A8%D8%A7%D9%84%D8%AC%D8%A7%D9%85%D8%B9%D8%A9.xlsx" TargetMode="External"/><Relationship Id="rId5" Type="http://schemas.openxmlformats.org/officeDocument/2006/relationships/hyperlink" Target="http://www.mu.edu.sa/sites/default/files/%20%D8%B6%D9%85%D9%86%20%D9%85%D8%AC%D9%85%D9%88%D8%B9%D8%A7%D8%AA%20%D9%85%D9%83%D8%AA%D8%A8%D8%A7%D8%AA%20%D8%A7%D9%84%D8%AC%D8%A7%D9%85%D8%B9%D8%A9%204.xls" TargetMode="External"/><Relationship Id="rId4" Type="http://schemas.openxmlformats.org/officeDocument/2006/relationships/hyperlink" Target="http://www.mu.edu.sa/sites/default/files/%20%D8%B6%D9%85%D9%86%20%D9%85%D8%AC%D9%85%D9%88%D8%B9%D8%A7%D8%AA%20%D9%85%D9%83%D8%AA%D8%A8%D8%A7%D8%AA%20%D8%A7%D9%84%D8%AC%D8%A7%D9%85%D8%B9%D8%A9%203.xl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u.edu.sa/sites/default/files/%20%D8%A7%D9%84%D8%B9%D9%84%D9%88%D9%85%20%D8%A7%D8%AF%D8%A7%D8%B1%D8%A9%20%D8%A7%D9%84%D8%A7%D8%B9%D9%85%D8%A7%D9%84.xls" TargetMode="External"/><Relationship Id="rId3" Type="http://schemas.openxmlformats.org/officeDocument/2006/relationships/hyperlink" Target="http://www.mu.edu.sa/sites/default/files/%20%D8%A7%D9%84%D8%B2%D9%84%D9%81%D9%8A%20%D8%B1%D9%8A%D8%A7%D8%B6%D9%8A%D8%A7%D8%AA.xlsx" TargetMode="External"/><Relationship Id="rId7" Type="http://schemas.openxmlformats.org/officeDocument/2006/relationships/hyperlink" Target="http://www.mu.edu.sa/sites/default/files/%20%D8%A7%D9%84%D8%AA%D8%B1%D8%A8%D9%8A%D8%A9%20%D8%A8%D8%A7%D9%84%D9%85%D8%AC%D9%85%D8%B9%D8%A9.xlsx" TargetMode="External"/><Relationship Id="rId12" Type="http://schemas.openxmlformats.org/officeDocument/2006/relationships/hyperlink" Target="http://www.mu.edu.sa/sites/default/files/%20%D8%B9%D9%84%D9%88%D9%85%20%D8%A7%D9%84%D8%B2%D9%84%D9%81%D9%8A%20%D9%81%D9%8A%D8%B2%D9%8A%D8%A7%D8%A1%20%D8%AD%D8%A7%D8%B3%D8%A8%20%D8%A7%D9%84%D9%8A%20%D9%88%D8%A7%D9%82%D8%B3%D8%A7%D9%85%20%D8%A7%D8%AE%D8%B1%D9%89.xlsx" TargetMode="External"/><Relationship Id="rId2" Type="http://schemas.openxmlformats.org/officeDocument/2006/relationships/hyperlink" Target="http://www.mu.edu.sa/sites/default/files/%20%D8%A7%D9%84%D8%B2%D9%84%D9%81%D9%8A%20%D8%AF%D8%B1%D8%B3%D8%A7%D8%AA%20%D8%A7%D8%B3%D9%84%D8%A7%D9%85%D9%8A%D8%A9.xls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.edu.sa/sites/default/files/%20%D8%A7%D9%84%D8%AA%D8%B1%D8%A8%D9%8A%D8%A9%20%D8%A8%D8%A7%D9%84%D8%B2%D9%84%D9%81%D9%8A.xlsx" TargetMode="External"/><Relationship Id="rId11" Type="http://schemas.openxmlformats.org/officeDocument/2006/relationships/hyperlink" Target="http://www.mu.edu.sa/sites/default/files/%20%D8%A7%D9%84%D9%87%D9%86%D8%AF%D8%B3%D8%A9.xlsx" TargetMode="External"/><Relationship Id="rId5" Type="http://schemas.openxmlformats.org/officeDocument/2006/relationships/hyperlink" Target="http://www.mu.edu.sa/sites/default/files/%20%D8%A7%D9%84%D9%85%D8%AD%D8%AA%D8%A8%D8%B1%D8%A7%D8%AA%20%D9%83%D9%84%D9%8A%D8%A9%20%D8%A7%D9%84%D8%B9%D9%84%D9%88%D9%85%20%D8%A7%D9%84%D8%B7%D8%A8%D9%8A%D8%A9%20%D8%A7%D9%84%D8%AA%D8%B7%D8%A8%D9%8A%D9%82%D9%8A%D8%A9.xls" TargetMode="External"/><Relationship Id="rId10" Type="http://schemas.openxmlformats.org/officeDocument/2006/relationships/hyperlink" Target="http://www.mu.edu.sa/sites/default/files/%20%D8%A7%D9%84%D8%B9%D9%84%D9%88%D9%85%20%D9%88%D8%A7%D9%84%D8%AF%D8%B1%D8%A7%D8%B3%D8%A7%D8%AA%20%D8%A7%D9%84%D8%A7%D9%86%D8%B3%D8%A7%D9%86%D9%8A%D8%A9%20%D8%A8%D8%B1%D9%85%D8%A7%D8%AD.xlsx" TargetMode="External"/><Relationship Id="rId4" Type="http://schemas.openxmlformats.org/officeDocument/2006/relationships/hyperlink" Target="http://www.mu.edu.sa/sites/default/files/%20%D8%B7%D8%A8%D9%8A%D8%A9%20%D8%AA%D8%B7%D8%A8%D9%8A%D9%82%D9%8A%D8%A9%20%D8%B5%D8%AD%D8%A9%20%D8%B9%D8%A7%D9%85%D8%A9.xlsx" TargetMode="External"/><Relationship Id="rId9" Type="http://schemas.openxmlformats.org/officeDocument/2006/relationships/hyperlink" Target="http://www.mu.edu.sa/sites/default/files/%20%D8%A7%D9%84%D8%B9%D9%84%D9%88%D9%85%20%D9%88%D8%A7%D9%84%D8%AF%D8%B1%D8%A7%D8%B3%D8%A7%D8%AA%20%D8%A7%D9%84%D8%A7%D9%86%D8%B3%D8%A7%D9%86%D9%8A%D8%A9%20%D8%A8%D8%B1%D9%85%D8%A7%D8%AD%20%D8%B7%D9%84%D8%A7%D8%A8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t"/>
            <a:r>
              <a:rPr lang="ar-SA" b="1" dirty="0" smtClean="0"/>
              <a:t>تلقت العمادة مؤخراً كتب مهداة، ومن هذه </a:t>
            </a:r>
            <a:r>
              <a:rPr lang="ar-SA" b="1" dirty="0" err="1" smtClean="0"/>
              <a:t>الكتبا</a:t>
            </a:r>
            <a:r>
              <a:rPr lang="ar-SA" b="1" dirty="0" smtClean="0"/>
              <a:t> العناوين التالية</a:t>
            </a:r>
            <a:r>
              <a:rPr lang="en-US" b="1" dirty="0" smtClean="0"/>
              <a:t> :</a:t>
            </a:r>
            <a:endParaRPr lang="en-US" dirty="0" smtClean="0"/>
          </a:p>
          <a:p>
            <a:pPr fontAlgn="t"/>
            <a:r>
              <a:rPr lang="en-US" b="1" dirty="0" smtClean="0"/>
              <a:t>" </a:t>
            </a:r>
            <a:r>
              <a:rPr lang="ar-SA" b="1" dirty="0" smtClean="0"/>
              <a:t>علاقة فرط الحركة ونقص الانتباه بمهارات التحصيل الدراسي لدى تلاميذ الصفوف العليا بالمرحلة الابتدائية بمدينة </a:t>
            </a:r>
            <a:r>
              <a:rPr lang="ar-SA" b="1" dirty="0" err="1" smtClean="0"/>
              <a:t>الرياض </a:t>
            </a:r>
            <a:r>
              <a:rPr lang="ar-SA" b="1" dirty="0" smtClean="0"/>
              <a:t>" للمؤلف منصور بن عيد سالم </a:t>
            </a:r>
            <a:r>
              <a:rPr lang="ar-SA" b="1" dirty="0" err="1" smtClean="0"/>
              <a:t>الجهني</a:t>
            </a:r>
            <a:r>
              <a:rPr lang="ar-SA" b="1" dirty="0" smtClean="0"/>
              <a:t> ، ضمن إصدارات المركز الوطني </a:t>
            </a:r>
            <a:r>
              <a:rPr lang="ar-SA" b="1" dirty="0" err="1" smtClean="0"/>
              <a:t>للدرسات</a:t>
            </a:r>
            <a:r>
              <a:rPr lang="ar-SA" b="1" dirty="0" smtClean="0"/>
              <a:t> والتطوير الاجتماعي بوزارة الشؤون الاجتماعية بالمملكة</a:t>
            </a:r>
            <a:endParaRPr lang="en-US" dirty="0" smtClean="0"/>
          </a:p>
          <a:p>
            <a:pPr fontAlgn="t"/>
            <a:r>
              <a:rPr lang="en-US" b="1" dirty="0" smtClean="0"/>
              <a:t>" </a:t>
            </a:r>
            <a:r>
              <a:rPr lang="ar-SA" b="1" dirty="0" smtClean="0"/>
              <a:t>تدريب الموارد </a:t>
            </a:r>
            <a:r>
              <a:rPr lang="ar-SA" b="1" dirty="0" err="1" smtClean="0"/>
              <a:t>البشرية </a:t>
            </a:r>
            <a:r>
              <a:rPr lang="ar-SA" b="1" dirty="0" smtClean="0"/>
              <a:t>" الطبعة الاولى </a:t>
            </a:r>
            <a:r>
              <a:rPr lang="ar-SA" b="1" dirty="0" err="1" smtClean="0"/>
              <a:t>1432هـ</a:t>
            </a:r>
            <a:r>
              <a:rPr lang="ar-SA" b="1" dirty="0" smtClean="0"/>
              <a:t> - </a:t>
            </a:r>
            <a:r>
              <a:rPr lang="ar-SA" b="1" dirty="0" err="1" smtClean="0"/>
              <a:t>2011م</a:t>
            </a:r>
            <a:r>
              <a:rPr lang="ar-SA" b="1" dirty="0" smtClean="0"/>
              <a:t> تأليف الدكتور الأمير سعود بن </a:t>
            </a:r>
            <a:r>
              <a:rPr lang="ar-SA" b="1" dirty="0" err="1" smtClean="0"/>
              <a:t>عبدالله</a:t>
            </a:r>
            <a:r>
              <a:rPr lang="ar-SA" b="1" dirty="0" smtClean="0"/>
              <a:t> بن محمد آل سعود</a:t>
            </a:r>
            <a:r>
              <a:rPr lang="en-US" b="1" dirty="0" smtClean="0"/>
              <a:t> .</a:t>
            </a:r>
            <a:endParaRPr lang="en-US" dirty="0" smtClean="0"/>
          </a:p>
          <a:p>
            <a:pPr fontAlgn="t"/>
            <a:r>
              <a:rPr lang="ar-SA" b="1" dirty="0" smtClean="0"/>
              <a:t>كتب جاري اضافتها لمجموعات جامعة المجمعة</a:t>
            </a:r>
            <a:endParaRPr lang="en-US" dirty="0" smtClean="0"/>
          </a:p>
          <a:p>
            <a:pPr fontAlgn="t"/>
            <a:r>
              <a:rPr lang="ar-SA" b="1" u="sng" dirty="0" smtClean="0">
                <a:hlinkClick r:id="rId2"/>
              </a:rPr>
              <a:t>كتب ضمن مجموعات مكتبات الجامعة 1</a:t>
            </a:r>
            <a:endParaRPr lang="en-US" dirty="0" smtClean="0"/>
          </a:p>
          <a:p>
            <a:pPr fontAlgn="t"/>
            <a:r>
              <a:rPr lang="ar-SA" b="1" u="sng" dirty="0" smtClean="0">
                <a:hlinkClick r:id="rId3"/>
              </a:rPr>
              <a:t>كتب ضمن مجموعات مكتبات الجامعة 2</a:t>
            </a:r>
            <a:endParaRPr lang="en-US" dirty="0" smtClean="0"/>
          </a:p>
          <a:p>
            <a:pPr fontAlgn="t"/>
            <a:r>
              <a:rPr lang="ar-SA" b="1" u="sng" dirty="0" smtClean="0">
                <a:hlinkClick r:id="rId4"/>
              </a:rPr>
              <a:t>كتب ضمن مجموعات مكتبات الجامعة 3</a:t>
            </a:r>
            <a:endParaRPr lang="en-US" dirty="0" smtClean="0"/>
          </a:p>
          <a:p>
            <a:pPr fontAlgn="t"/>
            <a:r>
              <a:rPr lang="ar-SA" b="1" u="sng" dirty="0" smtClean="0">
                <a:hlinkClick r:id="rId5"/>
              </a:rPr>
              <a:t>كتب ضمن مجموعات مكتبات الجامعة 4</a:t>
            </a:r>
            <a:endParaRPr lang="en-US" dirty="0" smtClean="0"/>
          </a:p>
          <a:p>
            <a:pPr fontAlgn="t"/>
            <a:r>
              <a:rPr lang="ar-SA" b="1" dirty="0" smtClean="0"/>
              <a:t>كتب مرشحة لمجموعات مكتبات جامعة المجمعة من قبل الكليات </a:t>
            </a:r>
            <a:r>
              <a:rPr lang="ar-SA" b="1" dirty="0" err="1" smtClean="0"/>
              <a:t>والاقسام</a:t>
            </a:r>
            <a:r>
              <a:rPr lang="ar-SA" b="1" dirty="0" smtClean="0"/>
              <a:t> العلمية بالجامعة</a:t>
            </a:r>
            <a:endParaRPr lang="en-US" dirty="0" smtClean="0"/>
          </a:p>
          <a:p>
            <a:pPr fontAlgn="t"/>
            <a:r>
              <a:rPr lang="ar-SA" b="1" u="sng" dirty="0" smtClean="0">
                <a:hlinkClick r:id="rId6"/>
              </a:rPr>
              <a:t>الكتب مرشحة من قبل الكليات </a:t>
            </a:r>
            <a:r>
              <a:rPr lang="ar-SA" b="1" u="sng" dirty="0" err="1" smtClean="0">
                <a:hlinkClick r:id="rId6"/>
              </a:rPr>
              <a:t>والاقسام</a:t>
            </a:r>
            <a:r>
              <a:rPr lang="ar-SA" b="1" u="sng" dirty="0" smtClean="0">
                <a:hlinkClick r:id="rId6"/>
              </a:rPr>
              <a:t> بالجامعة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t"/>
            <a:r>
              <a:rPr lang="ar-SA" b="1" u="sng" dirty="0" smtClean="0">
                <a:hlinkClick r:id="rId2"/>
              </a:rPr>
              <a:t>تربية </a:t>
            </a:r>
            <a:r>
              <a:rPr lang="ar-SA" b="1" u="sng" dirty="0" err="1" smtClean="0">
                <a:hlinkClick r:id="rId2"/>
              </a:rPr>
              <a:t>الزلفي</a:t>
            </a:r>
            <a:r>
              <a:rPr lang="ar-SA" b="1" u="sng" dirty="0" smtClean="0">
                <a:hlinkClick r:id="rId2"/>
              </a:rPr>
              <a:t> دراسات اسلامية</a:t>
            </a:r>
            <a:endParaRPr lang="en-US" dirty="0" smtClean="0"/>
          </a:p>
          <a:p>
            <a:pPr fontAlgn="t"/>
            <a:r>
              <a:rPr lang="ar-SA" b="1" u="sng" dirty="0" smtClean="0">
                <a:hlinkClick r:id="rId3"/>
              </a:rPr>
              <a:t>علوم </a:t>
            </a:r>
            <a:r>
              <a:rPr lang="ar-SA" b="1" u="sng" dirty="0" err="1" smtClean="0">
                <a:hlinkClick r:id="rId3"/>
              </a:rPr>
              <a:t>الزلفي</a:t>
            </a:r>
            <a:r>
              <a:rPr lang="ar-SA" b="1" u="sng" dirty="0" smtClean="0">
                <a:hlinkClick r:id="rId3"/>
              </a:rPr>
              <a:t> رياضيات</a:t>
            </a:r>
            <a:endParaRPr lang="en-US" dirty="0" smtClean="0"/>
          </a:p>
          <a:p>
            <a:pPr fontAlgn="t"/>
            <a:r>
              <a:rPr lang="ar-SA" b="1" u="sng" dirty="0" smtClean="0">
                <a:hlinkClick r:id="rId4"/>
              </a:rPr>
              <a:t>علوم طبية تطبيقية صحة عامة</a:t>
            </a:r>
            <a:endParaRPr lang="en-US" dirty="0" smtClean="0"/>
          </a:p>
          <a:p>
            <a:pPr fontAlgn="t"/>
            <a:r>
              <a:rPr lang="ar-SA" b="1" u="sng" dirty="0" smtClean="0">
                <a:hlinkClick r:id="rId5"/>
              </a:rPr>
              <a:t>قسم </a:t>
            </a:r>
            <a:r>
              <a:rPr lang="ar-SA" b="1" u="sng" dirty="0" err="1" smtClean="0">
                <a:hlinkClick r:id="rId5"/>
              </a:rPr>
              <a:t>المحتبرات</a:t>
            </a:r>
            <a:r>
              <a:rPr lang="ar-SA" b="1" u="sng" dirty="0" smtClean="0">
                <a:hlinkClick r:id="rId5"/>
              </a:rPr>
              <a:t> كلية العلوم الطبية التطبيقية</a:t>
            </a:r>
            <a:endParaRPr lang="en-US" dirty="0" smtClean="0"/>
          </a:p>
          <a:p>
            <a:pPr fontAlgn="t"/>
            <a:r>
              <a:rPr lang="ar-SA" b="1" u="sng" dirty="0" smtClean="0">
                <a:hlinkClick r:id="rId6"/>
              </a:rPr>
              <a:t>كلية التربية </a:t>
            </a:r>
            <a:r>
              <a:rPr lang="ar-SA" b="1" u="sng" dirty="0" err="1" smtClean="0">
                <a:hlinkClick r:id="rId6"/>
              </a:rPr>
              <a:t>بالزلفي</a:t>
            </a:r>
            <a:endParaRPr lang="en-US" dirty="0" smtClean="0"/>
          </a:p>
          <a:p>
            <a:pPr fontAlgn="t"/>
            <a:r>
              <a:rPr lang="ar-SA" b="1" u="sng" dirty="0" smtClean="0">
                <a:hlinkClick r:id="rId7"/>
              </a:rPr>
              <a:t>كلية التربية بالمجمعة</a:t>
            </a:r>
            <a:endParaRPr lang="en-US" dirty="0" smtClean="0"/>
          </a:p>
          <a:p>
            <a:pPr fontAlgn="t"/>
            <a:r>
              <a:rPr lang="ar-SA" b="1" u="sng" dirty="0" smtClean="0">
                <a:hlinkClick r:id="rId8"/>
              </a:rPr>
              <a:t>كلية ادارة الاعمال</a:t>
            </a:r>
            <a:endParaRPr lang="en-US" dirty="0" smtClean="0"/>
          </a:p>
          <a:p>
            <a:pPr fontAlgn="t"/>
            <a:r>
              <a:rPr lang="ar-SA" b="1" u="sng" dirty="0" smtClean="0">
                <a:hlinkClick r:id="rId9"/>
              </a:rPr>
              <a:t>كلية العلوم والدراسات الانسانية برماح طلاب</a:t>
            </a:r>
            <a:endParaRPr lang="en-US" dirty="0" smtClean="0"/>
          </a:p>
          <a:p>
            <a:pPr fontAlgn="t"/>
            <a:r>
              <a:rPr lang="ar-SA" b="1" u="sng" dirty="0" smtClean="0">
                <a:hlinkClick r:id="rId10"/>
              </a:rPr>
              <a:t>كلية العلوم والدراسات الانسانية برماح</a:t>
            </a:r>
            <a:endParaRPr lang="en-US" dirty="0" smtClean="0"/>
          </a:p>
          <a:p>
            <a:pPr fontAlgn="t"/>
            <a:r>
              <a:rPr lang="ar-SA" b="1" u="sng" dirty="0" smtClean="0">
                <a:hlinkClick r:id="rId11"/>
              </a:rPr>
              <a:t>كلية الهندسة</a:t>
            </a:r>
            <a:endParaRPr lang="en-US" dirty="0" smtClean="0"/>
          </a:p>
          <a:p>
            <a:pPr fontAlgn="t"/>
            <a:r>
              <a:rPr lang="ar-SA" b="1" u="sng" dirty="0" smtClean="0">
                <a:hlinkClick r:id="rId12"/>
              </a:rPr>
              <a:t>كلية علوم </a:t>
            </a:r>
            <a:r>
              <a:rPr lang="ar-SA" b="1" u="sng" dirty="0" err="1" smtClean="0">
                <a:hlinkClick r:id="rId12"/>
              </a:rPr>
              <a:t>الزلفي</a:t>
            </a:r>
            <a:r>
              <a:rPr lang="ar-SA" b="1" u="sng" dirty="0" smtClean="0">
                <a:hlinkClick r:id="rId12"/>
              </a:rPr>
              <a:t> فيزياء حاسب الي </a:t>
            </a:r>
            <a:r>
              <a:rPr lang="ar-SA" b="1" u="sng" dirty="0" err="1" smtClean="0">
                <a:hlinkClick r:id="rId12"/>
              </a:rPr>
              <a:t>واقسام</a:t>
            </a:r>
            <a:r>
              <a:rPr lang="ar-SA" b="1" u="sng" dirty="0" smtClean="0">
                <a:hlinkClick r:id="rId12"/>
              </a:rPr>
              <a:t> اخرى</a:t>
            </a:r>
            <a:endParaRPr lang="en-US" smtClean="0"/>
          </a:p>
          <a:p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عرض على الشاشة (3:4)‏</PresentationFormat>
  <Paragraphs>21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osama</dc:creator>
  <cp:lastModifiedBy>osama</cp:lastModifiedBy>
  <cp:revision>1</cp:revision>
  <dcterms:created xsi:type="dcterms:W3CDTF">2015-04-08T07:37:27Z</dcterms:created>
  <dcterms:modified xsi:type="dcterms:W3CDTF">2015-04-08T07:37:59Z</dcterms:modified>
</cp:coreProperties>
</file>