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985" autoAdjust="0"/>
    <p:restoredTop sz="94660"/>
  </p:normalViewPr>
  <p:slideViewPr>
    <p:cSldViewPr snapToGrid="0">
      <p:cViewPr varScale="1">
        <p:scale>
          <a:sx n="90" d="100"/>
          <a:sy n="90" d="100"/>
        </p:scale>
        <p:origin x="87" y="19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578B951-8B74-4091-91EC-A1CD1494C02A}" type="datetimeFigureOut">
              <a:rPr lang="ar-SA" smtClean="0"/>
              <a:t>19/06/36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ED232EC-E531-4218-9DF1-98B86C803D44}" type="slidenum">
              <a:rPr lang="ar-SA" smtClean="0"/>
              <a:t>‹#›</a:t>
            </a:fld>
            <a:endParaRPr lang="ar-SA"/>
          </a:p>
        </p:txBody>
      </p:sp>
    </p:spTree>
    <p:extLst>
      <p:ext uri="{BB962C8B-B14F-4D97-AF65-F5344CB8AC3E}">
        <p14:creationId xmlns:p14="http://schemas.microsoft.com/office/powerpoint/2010/main" val="2437400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578B951-8B74-4091-91EC-A1CD1494C02A}" type="datetimeFigureOut">
              <a:rPr lang="ar-SA" smtClean="0"/>
              <a:t>19/06/36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ED232EC-E531-4218-9DF1-98B86C803D44}" type="slidenum">
              <a:rPr lang="ar-SA" smtClean="0"/>
              <a:t>‹#›</a:t>
            </a:fld>
            <a:endParaRPr lang="ar-SA"/>
          </a:p>
        </p:txBody>
      </p:sp>
    </p:spTree>
    <p:extLst>
      <p:ext uri="{BB962C8B-B14F-4D97-AF65-F5344CB8AC3E}">
        <p14:creationId xmlns:p14="http://schemas.microsoft.com/office/powerpoint/2010/main" val="2822888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578B951-8B74-4091-91EC-A1CD1494C02A}" type="datetimeFigureOut">
              <a:rPr lang="ar-SA" smtClean="0"/>
              <a:t>19/06/36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ED232EC-E531-4218-9DF1-98B86C803D44}" type="slidenum">
              <a:rPr lang="ar-SA" smtClean="0"/>
              <a:t>‹#›</a:t>
            </a:fld>
            <a:endParaRPr lang="ar-SA"/>
          </a:p>
        </p:txBody>
      </p:sp>
    </p:spTree>
    <p:extLst>
      <p:ext uri="{BB962C8B-B14F-4D97-AF65-F5344CB8AC3E}">
        <p14:creationId xmlns:p14="http://schemas.microsoft.com/office/powerpoint/2010/main" val="2223086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578B951-8B74-4091-91EC-A1CD1494C02A}" type="datetimeFigureOut">
              <a:rPr lang="ar-SA" smtClean="0"/>
              <a:t>19/06/36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ED232EC-E531-4218-9DF1-98B86C803D44}" type="slidenum">
              <a:rPr lang="ar-SA" smtClean="0"/>
              <a:t>‹#›</a:t>
            </a:fld>
            <a:endParaRPr lang="ar-SA"/>
          </a:p>
        </p:txBody>
      </p:sp>
    </p:spTree>
    <p:extLst>
      <p:ext uri="{BB962C8B-B14F-4D97-AF65-F5344CB8AC3E}">
        <p14:creationId xmlns:p14="http://schemas.microsoft.com/office/powerpoint/2010/main" val="3579426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578B951-8B74-4091-91EC-A1CD1494C02A}" type="datetimeFigureOut">
              <a:rPr lang="ar-SA" smtClean="0"/>
              <a:t>19/06/36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ED232EC-E531-4218-9DF1-98B86C803D44}" type="slidenum">
              <a:rPr lang="ar-SA" smtClean="0"/>
              <a:t>‹#›</a:t>
            </a:fld>
            <a:endParaRPr lang="ar-SA"/>
          </a:p>
        </p:txBody>
      </p:sp>
    </p:spTree>
    <p:extLst>
      <p:ext uri="{BB962C8B-B14F-4D97-AF65-F5344CB8AC3E}">
        <p14:creationId xmlns:p14="http://schemas.microsoft.com/office/powerpoint/2010/main" val="13619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578B951-8B74-4091-91EC-A1CD1494C02A}" type="datetimeFigureOut">
              <a:rPr lang="ar-SA" smtClean="0"/>
              <a:t>19/06/36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ED232EC-E531-4218-9DF1-98B86C803D44}" type="slidenum">
              <a:rPr lang="ar-SA" smtClean="0"/>
              <a:t>‹#›</a:t>
            </a:fld>
            <a:endParaRPr lang="ar-SA"/>
          </a:p>
        </p:txBody>
      </p:sp>
    </p:spTree>
    <p:extLst>
      <p:ext uri="{BB962C8B-B14F-4D97-AF65-F5344CB8AC3E}">
        <p14:creationId xmlns:p14="http://schemas.microsoft.com/office/powerpoint/2010/main" val="1278671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578B951-8B74-4091-91EC-A1CD1494C02A}" type="datetimeFigureOut">
              <a:rPr lang="ar-SA" smtClean="0"/>
              <a:t>19/06/36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7ED232EC-E531-4218-9DF1-98B86C803D44}" type="slidenum">
              <a:rPr lang="ar-SA" smtClean="0"/>
              <a:t>‹#›</a:t>
            </a:fld>
            <a:endParaRPr lang="ar-SA"/>
          </a:p>
        </p:txBody>
      </p:sp>
    </p:spTree>
    <p:extLst>
      <p:ext uri="{BB962C8B-B14F-4D97-AF65-F5344CB8AC3E}">
        <p14:creationId xmlns:p14="http://schemas.microsoft.com/office/powerpoint/2010/main" val="1088324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578B951-8B74-4091-91EC-A1CD1494C02A}" type="datetimeFigureOut">
              <a:rPr lang="ar-SA" smtClean="0"/>
              <a:t>19/06/36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7ED232EC-E531-4218-9DF1-98B86C803D44}" type="slidenum">
              <a:rPr lang="ar-SA" smtClean="0"/>
              <a:t>‹#›</a:t>
            </a:fld>
            <a:endParaRPr lang="ar-SA"/>
          </a:p>
        </p:txBody>
      </p:sp>
    </p:spTree>
    <p:extLst>
      <p:ext uri="{BB962C8B-B14F-4D97-AF65-F5344CB8AC3E}">
        <p14:creationId xmlns:p14="http://schemas.microsoft.com/office/powerpoint/2010/main" val="1636615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578B951-8B74-4091-91EC-A1CD1494C02A}" type="datetimeFigureOut">
              <a:rPr lang="ar-SA" smtClean="0"/>
              <a:t>19/06/36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7ED232EC-E531-4218-9DF1-98B86C803D44}" type="slidenum">
              <a:rPr lang="ar-SA" smtClean="0"/>
              <a:t>‹#›</a:t>
            </a:fld>
            <a:endParaRPr lang="ar-SA"/>
          </a:p>
        </p:txBody>
      </p:sp>
    </p:spTree>
    <p:extLst>
      <p:ext uri="{BB962C8B-B14F-4D97-AF65-F5344CB8AC3E}">
        <p14:creationId xmlns:p14="http://schemas.microsoft.com/office/powerpoint/2010/main" val="2382785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578B951-8B74-4091-91EC-A1CD1494C02A}" type="datetimeFigureOut">
              <a:rPr lang="ar-SA" smtClean="0"/>
              <a:t>19/06/36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ED232EC-E531-4218-9DF1-98B86C803D44}" type="slidenum">
              <a:rPr lang="ar-SA" smtClean="0"/>
              <a:t>‹#›</a:t>
            </a:fld>
            <a:endParaRPr lang="ar-SA"/>
          </a:p>
        </p:txBody>
      </p:sp>
    </p:spTree>
    <p:extLst>
      <p:ext uri="{BB962C8B-B14F-4D97-AF65-F5344CB8AC3E}">
        <p14:creationId xmlns:p14="http://schemas.microsoft.com/office/powerpoint/2010/main" val="4150281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578B951-8B74-4091-91EC-A1CD1494C02A}" type="datetimeFigureOut">
              <a:rPr lang="ar-SA" smtClean="0"/>
              <a:t>19/06/36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ED232EC-E531-4218-9DF1-98B86C803D44}" type="slidenum">
              <a:rPr lang="ar-SA" smtClean="0"/>
              <a:t>‹#›</a:t>
            </a:fld>
            <a:endParaRPr lang="ar-SA"/>
          </a:p>
        </p:txBody>
      </p:sp>
    </p:spTree>
    <p:extLst>
      <p:ext uri="{BB962C8B-B14F-4D97-AF65-F5344CB8AC3E}">
        <p14:creationId xmlns:p14="http://schemas.microsoft.com/office/powerpoint/2010/main" val="523836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578B951-8B74-4091-91EC-A1CD1494C02A}" type="datetimeFigureOut">
              <a:rPr lang="ar-SA" smtClean="0"/>
              <a:t>19/06/36</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ED232EC-E531-4218-9DF1-98B86C803D44}" type="slidenum">
              <a:rPr lang="ar-SA" smtClean="0"/>
              <a:t>‹#›</a:t>
            </a:fld>
            <a:endParaRPr lang="ar-SA"/>
          </a:p>
        </p:txBody>
      </p:sp>
    </p:spTree>
    <p:extLst>
      <p:ext uri="{BB962C8B-B14F-4D97-AF65-F5344CB8AC3E}">
        <p14:creationId xmlns:p14="http://schemas.microsoft.com/office/powerpoint/2010/main" val="2490773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48587" y="388089"/>
            <a:ext cx="10722934" cy="6028660"/>
          </a:xfrm>
        </p:spPr>
        <p:txBody>
          <a:bodyPr>
            <a:noAutofit/>
          </a:bodyPr>
          <a:lstStyle/>
          <a:p>
            <a:pPr algn="r"/>
            <a:r>
              <a:rPr lang="ar-SA" sz="1400" b="1" dirty="0" smtClean="0"/>
              <a:t>	القاعات الذكية</a:t>
            </a:r>
          </a:p>
          <a:p>
            <a:pPr algn="r"/>
            <a:r>
              <a:rPr lang="ar-SA" sz="1400" b="1" dirty="0" smtClean="0"/>
              <a:t> تعتبر القاعات الذكية من المشاريع التي تسعى </a:t>
            </a:r>
            <a:r>
              <a:rPr lang="ar-SA" sz="1400" b="1" u="sng" dirty="0" smtClean="0"/>
              <a:t>العمادة إلى تأسيسها ودعمها بشكل</a:t>
            </a:r>
            <a:r>
              <a:rPr lang="ar-SA" sz="1400" b="1" dirty="0" smtClean="0"/>
              <a:t> تقني وتعليمي، حيث تقوم العمادة برصد جميع احتياجات الكليات عبر نماذج الكترونية ترسل عبر قنوات الكترونية، لتقوم بعدها العمادة بدراسة تلك التجهيزات وإعداد المواصفات التقنية لتلك التجهيزات التعليمية الكترونية لتطوير وتحسين مستوى القاعات التقليدية لتصبح قاعات تفاعلية ذكية تسهم في تقديم مستوى تعليمي معرفي بشكل أفضل وتوفر فيها الخدمات التعليمية التالية:</a:t>
            </a:r>
          </a:p>
          <a:p>
            <a:pPr lvl="0" algn="r"/>
            <a:r>
              <a:rPr lang="ar-SA" sz="1400" b="1" dirty="0"/>
              <a:t>سبورات تفاعلية.</a:t>
            </a:r>
            <a:endParaRPr lang="en-US" sz="1400" b="1" dirty="0"/>
          </a:p>
          <a:p>
            <a:pPr lvl="0" algn="r"/>
            <a:r>
              <a:rPr lang="ar-SA" sz="1400" b="1" dirty="0"/>
              <a:t>أجهزة عرض.</a:t>
            </a:r>
            <a:endParaRPr lang="en-US" sz="1400" b="1" dirty="0"/>
          </a:p>
          <a:p>
            <a:pPr lvl="0" algn="r"/>
            <a:r>
              <a:rPr lang="ar-SA" sz="1400" b="1" dirty="0"/>
              <a:t>منصات إلكترونية.</a:t>
            </a:r>
            <a:endParaRPr lang="en-US" sz="1400" b="1" dirty="0"/>
          </a:p>
          <a:p>
            <a:pPr lvl="0" algn="r"/>
            <a:r>
              <a:rPr lang="ar-SA" sz="1400" b="1" dirty="0"/>
              <a:t>أنظمة صوت. </a:t>
            </a:r>
            <a:endParaRPr lang="en-US" sz="1400" b="1" dirty="0"/>
          </a:p>
          <a:p>
            <a:pPr lvl="0" algn="r"/>
            <a:r>
              <a:rPr lang="ar-SA" sz="1400" b="1" dirty="0"/>
              <a:t>اتصال إنترنت.</a:t>
            </a:r>
            <a:endParaRPr lang="en-US" sz="1400" b="1" dirty="0"/>
          </a:p>
          <a:p>
            <a:pPr algn="r"/>
            <a:r>
              <a:rPr lang="ar-SA" sz="1400" b="1" dirty="0"/>
              <a:t> في أحدث المواصفات الفنية والعالمية والتي تلامس احتياجات أعضاء هيئة التدريس والطلاب للانتقال لمستوى معرفي ذي جودة عالية ومخرجات ذات نوعية قوية ويقوم هذا المشروع على عدة مراحل انتقالية حسب جاهزية البنى التحتية لمرافق الجامعة التعليمية.</a:t>
            </a:r>
            <a:endParaRPr lang="en-US" sz="1400" b="1" dirty="0"/>
          </a:p>
          <a:p>
            <a:pPr lvl="0" algn="r"/>
            <a:r>
              <a:rPr lang="ar-SA" sz="1400" b="1" dirty="0"/>
              <a:t>تقوم عمادة التعليم الالكتروني والتعلم عن بعد بالعمل على التعرف على: </a:t>
            </a:r>
            <a:endParaRPr lang="en-US" sz="1400" b="1" dirty="0"/>
          </a:p>
          <a:p>
            <a:pPr lvl="1" algn="r"/>
            <a:r>
              <a:rPr lang="ar-SA" sz="1400" b="1" dirty="0"/>
              <a:t>واقع مباني كليات الجامعة وتقيم احتياجها.</a:t>
            </a:r>
            <a:endParaRPr lang="en-US" sz="1400" b="1" dirty="0"/>
          </a:p>
          <a:p>
            <a:pPr lvl="1" algn="r"/>
            <a:r>
              <a:rPr lang="ar-SA" sz="1400" b="1" dirty="0"/>
              <a:t>واقع الجامعات بعض الجامعات الناشئة وغيرها.</a:t>
            </a:r>
            <a:endParaRPr lang="en-US" sz="1400" b="1" dirty="0"/>
          </a:p>
          <a:p>
            <a:pPr lvl="1" algn="r"/>
            <a:r>
              <a:rPr lang="ar-SA" sz="1400" b="1" dirty="0"/>
              <a:t>واقع المستجدات في قطاع التقنية. </a:t>
            </a:r>
            <a:endParaRPr lang="en-US" sz="1400" b="1" dirty="0"/>
          </a:p>
          <a:p>
            <a:pPr lvl="0" algn="r"/>
            <a:r>
              <a:rPr lang="ar-SA" sz="1400" b="1" dirty="0"/>
              <a:t>سيتم التنفيذ على عدة مراحل: </a:t>
            </a:r>
            <a:endParaRPr lang="en-US" sz="1400" b="1" dirty="0"/>
          </a:p>
          <a:p>
            <a:pPr lvl="0" algn="r"/>
            <a:r>
              <a:rPr lang="ar-SA" sz="1400" b="1" dirty="0"/>
              <a:t> تجهيز القاعات التعليمية (المرحلة الأساسية) </a:t>
            </a:r>
            <a:endParaRPr lang="en-US" sz="1400" b="1" dirty="0"/>
          </a:p>
          <a:p>
            <a:pPr lvl="1" algn="r"/>
            <a:r>
              <a:rPr lang="ar-SA" sz="1400" b="1" dirty="0"/>
              <a:t>سبورات تفاعلية:</a:t>
            </a:r>
            <a:endParaRPr lang="en-US" sz="1400" b="1" dirty="0"/>
          </a:p>
          <a:p>
            <a:pPr lvl="1" algn="r"/>
            <a:r>
              <a:rPr lang="ar-SA" sz="1400" b="1" dirty="0"/>
              <a:t>أجهزة عرض.</a:t>
            </a:r>
            <a:endParaRPr lang="en-US" sz="1400" b="1" dirty="0"/>
          </a:p>
          <a:p>
            <a:pPr lvl="1" algn="r"/>
            <a:r>
              <a:rPr lang="ar-SA" sz="1400" b="1" dirty="0"/>
              <a:t>منصات إلكترونية.</a:t>
            </a:r>
            <a:endParaRPr lang="en-US" sz="1400" b="1" dirty="0"/>
          </a:p>
          <a:p>
            <a:pPr lvl="1" algn="r"/>
            <a:r>
              <a:rPr lang="ar-SA" sz="1400" b="1" dirty="0"/>
              <a:t>أنظمة صوت. </a:t>
            </a:r>
            <a:endParaRPr lang="en-US" sz="1400" b="1" dirty="0"/>
          </a:p>
          <a:p>
            <a:pPr lvl="1" algn="r"/>
            <a:r>
              <a:rPr lang="ar-SA" sz="1400" b="1" dirty="0"/>
              <a:t>اتصال إنترنت.</a:t>
            </a:r>
            <a:endParaRPr lang="en-US" sz="1400" b="1" dirty="0"/>
          </a:p>
          <a:p>
            <a:pPr algn="r"/>
            <a:endParaRPr lang="ar-SA" sz="1400" b="1" dirty="0"/>
          </a:p>
        </p:txBody>
      </p:sp>
    </p:spTree>
    <p:extLst>
      <p:ext uri="{BB962C8B-B14F-4D97-AF65-F5344CB8AC3E}">
        <p14:creationId xmlns:p14="http://schemas.microsoft.com/office/powerpoint/2010/main" val="177688814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ملء الشاشة</PresentationFormat>
  <Paragraphs>19</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Bedo</dc:creator>
  <cp:lastModifiedBy>Bedo</cp:lastModifiedBy>
  <cp:revision>1</cp:revision>
  <dcterms:created xsi:type="dcterms:W3CDTF">2015-04-08T07:08:17Z</dcterms:created>
  <dcterms:modified xsi:type="dcterms:W3CDTF">2015-04-08T07:08:41Z</dcterms:modified>
</cp:coreProperties>
</file>