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عنوان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2" name="عنوان فرعي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FFF4B2-1586-4148-9FEA-14F9DFB5C885}" type="datetimeFigureOut">
              <a:rPr lang="ar-SA" smtClean="0"/>
              <a:t>13/06/36</a:t>
            </a:fld>
            <a:endParaRPr lang="ar-SA"/>
          </a:p>
        </p:txBody>
      </p:sp>
      <p:sp>
        <p:nvSpPr>
          <p:cNvPr id="20" name="عنصر نائب للتذييل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10" name="عنصر نائب لرقم الشريحة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5A610A-327D-4B5E-BA89-A7680DDBCF1E}" type="slidenum">
              <a:rPr lang="ar-SA" smtClean="0"/>
              <a:t>‹#›</a:t>
            </a:fld>
            <a:endParaRPr lang="ar-SA"/>
          </a:p>
        </p:txBody>
      </p:sp>
      <p:sp>
        <p:nvSpPr>
          <p:cNvPr id="8" name="شكل بيضاوي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FFF4B2-1586-4148-9FEA-14F9DFB5C885}" type="datetimeFigureOut">
              <a:rPr lang="ar-SA" smtClean="0"/>
              <a:t>13/06/36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5A610A-327D-4B5E-BA89-A7680DDBCF1E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FFF4B2-1586-4148-9FEA-14F9DFB5C885}" type="datetimeFigureOut">
              <a:rPr lang="ar-SA" smtClean="0"/>
              <a:t>13/06/36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5A610A-327D-4B5E-BA89-A7680DDBCF1E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FFF4B2-1586-4148-9FEA-14F9DFB5C885}" type="datetimeFigureOut">
              <a:rPr lang="ar-SA" smtClean="0"/>
              <a:t>13/06/36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5A610A-327D-4B5E-BA89-A7680DDBCF1E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FFF4B2-1586-4148-9FEA-14F9DFB5C885}" type="datetimeFigureOut">
              <a:rPr lang="ar-SA" smtClean="0"/>
              <a:t>13/06/36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5A610A-327D-4B5E-BA89-A7680DDBCF1E}" type="slidenum">
              <a:rPr lang="ar-SA" smtClean="0"/>
              <a:t>‹#›</a:t>
            </a:fld>
            <a:endParaRPr lang="ar-SA"/>
          </a:p>
        </p:txBody>
      </p:sp>
      <p:sp>
        <p:nvSpPr>
          <p:cNvPr id="10" name="مستطيل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FFF4B2-1586-4148-9FEA-14F9DFB5C885}" type="datetimeFigureOut">
              <a:rPr lang="ar-SA" smtClean="0"/>
              <a:t>13/06/36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5A610A-327D-4B5E-BA89-A7680DDBCF1E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FFF4B2-1586-4148-9FEA-14F9DFB5C885}" type="datetimeFigureOut">
              <a:rPr lang="ar-SA" smtClean="0"/>
              <a:t>13/06/36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5A610A-327D-4B5E-BA89-A7680DDBCF1E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FFF4B2-1586-4148-9FEA-14F9DFB5C885}" type="datetimeFigureOut">
              <a:rPr lang="ar-SA" smtClean="0"/>
              <a:t>13/06/36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5A610A-327D-4B5E-BA89-A7680DDBCF1E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FFF4B2-1586-4148-9FEA-14F9DFB5C885}" type="datetimeFigureOut">
              <a:rPr lang="ar-SA" smtClean="0"/>
              <a:t>13/06/36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5A610A-327D-4B5E-BA89-A7680DDBCF1E}" type="slidenum">
              <a:rPr lang="ar-SA" smtClean="0"/>
              <a:t>‹#›</a:t>
            </a:fld>
            <a:endParaRPr lang="ar-SA"/>
          </a:p>
        </p:txBody>
      </p:sp>
      <p:sp>
        <p:nvSpPr>
          <p:cNvPr id="6" name="مستطيل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FFF4B2-1586-4148-9FEA-14F9DFB5C885}" type="datetimeFigureOut">
              <a:rPr lang="ar-SA" smtClean="0"/>
              <a:t>13/06/36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5A610A-327D-4B5E-BA89-A7680DDBCF1E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FFF4B2-1586-4148-9FEA-14F9DFB5C885}" type="datetimeFigureOut">
              <a:rPr lang="ar-SA" smtClean="0"/>
              <a:t>13/06/36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5A610A-327D-4B5E-BA89-A7680DDBCF1E}" type="slidenum">
              <a:rPr lang="ar-SA" smtClean="0"/>
              <a:t>‹#›</a:t>
            </a:fld>
            <a:endParaRPr lang="ar-SA"/>
          </a:p>
        </p:txBody>
      </p:sp>
      <p:sp>
        <p:nvSpPr>
          <p:cNvPr id="8" name="مستطيل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  <p:sp>
        <p:nvSpPr>
          <p:cNvPr id="9" name="مخطط انسيابي: معالجة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مخطط انسيابي: معالجة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دائري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دائرة مجوفة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مستطيل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عنصر نائب للعنوان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صر نائب للنص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24" name="عنصر نائب للتاريخ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B7FFF4B2-1586-4148-9FEA-14F9DFB5C885}" type="datetimeFigureOut">
              <a:rPr lang="ar-SA" smtClean="0"/>
              <a:t>13/06/36</a:t>
            </a:fld>
            <a:endParaRPr lang="ar-SA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ar-SA"/>
          </a:p>
        </p:txBody>
      </p:sp>
      <p:sp>
        <p:nvSpPr>
          <p:cNvPr id="22" name="عنصر نائب لرقم الشريحة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5C5A610A-327D-4B5E-BA89-A7680DDBCF1E}" type="slidenum">
              <a:rPr lang="ar-SA" smtClean="0"/>
              <a:t>‹#›</a:t>
            </a:fld>
            <a:endParaRPr lang="ar-SA"/>
          </a:p>
        </p:txBody>
      </p:sp>
      <p:sp>
        <p:nvSpPr>
          <p:cNvPr id="15" name="مستطيل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r" rtl="1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r" rtl="1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r" rtl="1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r" rtl="1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r" rtl="1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r" rtl="1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عنصر نائب للمحتوى 4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6120680"/>
          </a:xfrm>
        </p:spPr>
        <p:txBody>
          <a:bodyPr>
            <a:normAutofit fontScale="47500" lnSpcReduction="20000"/>
          </a:bodyPr>
          <a:lstStyle/>
          <a:p>
            <a:pPr marL="82296" indent="0">
              <a:buNone/>
            </a:pPr>
            <a:endParaRPr lang="en-US" dirty="0">
              <a:solidFill>
                <a:srgbClr val="0070C0"/>
              </a:solidFill>
            </a:endParaRPr>
          </a:p>
          <a:p>
            <a:r>
              <a:rPr lang="ar-SA" b="1" dirty="0">
                <a:solidFill>
                  <a:srgbClr val="0070C0"/>
                </a:solidFill>
              </a:rPr>
              <a:t>   </a:t>
            </a:r>
            <a:r>
              <a:rPr lang="ar-SA" dirty="0">
                <a:solidFill>
                  <a:srgbClr val="0070C0"/>
                </a:solidFill>
              </a:rPr>
              <a:t>معرض الفيزياء </a:t>
            </a:r>
            <a:r>
              <a:rPr lang="en-US" dirty="0">
                <a:solidFill>
                  <a:srgbClr val="0070C0"/>
                </a:solidFill>
              </a:rPr>
              <a:t>( </a:t>
            </a:r>
            <a:r>
              <a:rPr lang="ar-SA" dirty="0">
                <a:solidFill>
                  <a:srgbClr val="0070C0"/>
                </a:solidFill>
              </a:rPr>
              <a:t>بوابة المستقبل</a:t>
            </a:r>
            <a:r>
              <a:rPr lang="en-US" dirty="0">
                <a:solidFill>
                  <a:srgbClr val="0070C0"/>
                </a:solidFill>
              </a:rPr>
              <a:t> )</a:t>
            </a:r>
          </a:p>
          <a:p>
            <a:r>
              <a:rPr lang="ar-SA" b="1" dirty="0">
                <a:solidFill>
                  <a:srgbClr val="0070C0"/>
                </a:solidFill>
              </a:rPr>
              <a:t> افتتح سعادة وكيل </a:t>
            </a:r>
            <a:r>
              <a:rPr lang="ar-SA" b="1" dirty="0" err="1">
                <a:solidFill>
                  <a:srgbClr val="0070C0"/>
                </a:solidFill>
              </a:rPr>
              <a:t>الجامعه</a:t>
            </a:r>
            <a:r>
              <a:rPr lang="ar-SA" b="1" dirty="0">
                <a:solidFill>
                  <a:srgbClr val="0070C0"/>
                </a:solidFill>
              </a:rPr>
              <a:t> لشؤون التعليمية </a:t>
            </a:r>
            <a:r>
              <a:rPr lang="ar-SA" b="1" dirty="0" err="1">
                <a:solidFill>
                  <a:srgbClr val="0070C0"/>
                </a:solidFill>
              </a:rPr>
              <a:t>أ.د</a:t>
            </a:r>
            <a:r>
              <a:rPr lang="ar-SA" b="1" dirty="0">
                <a:solidFill>
                  <a:srgbClr val="0070C0"/>
                </a:solidFill>
              </a:rPr>
              <a:t> محمد بن عثمان الركبان ،  وبحضور سعادة عميد الكلية </a:t>
            </a:r>
            <a:r>
              <a:rPr lang="ar-SA" b="1" dirty="0" err="1">
                <a:solidFill>
                  <a:srgbClr val="0070C0"/>
                </a:solidFill>
              </a:rPr>
              <a:t>د.عبد</a:t>
            </a:r>
            <a:r>
              <a:rPr lang="ar-SA" b="1" dirty="0">
                <a:solidFill>
                  <a:srgbClr val="0070C0"/>
                </a:solidFill>
              </a:rPr>
              <a:t> الله بن خليفه </a:t>
            </a:r>
            <a:r>
              <a:rPr lang="ar-SA" b="1" dirty="0" err="1">
                <a:solidFill>
                  <a:srgbClr val="0070C0"/>
                </a:solidFill>
              </a:rPr>
              <a:t>السويكت</a:t>
            </a:r>
            <a:r>
              <a:rPr lang="ar-SA" b="1" dirty="0">
                <a:solidFill>
                  <a:srgbClr val="0070C0"/>
                </a:solidFill>
              </a:rPr>
              <a:t> ووكلاء الكلية ورؤساء </a:t>
            </a:r>
            <a:r>
              <a:rPr lang="ar-SA" b="1" dirty="0" err="1">
                <a:solidFill>
                  <a:srgbClr val="0070C0"/>
                </a:solidFill>
              </a:rPr>
              <a:t>الاقسام</a:t>
            </a:r>
            <a:r>
              <a:rPr lang="ar-SA" b="1" dirty="0">
                <a:solidFill>
                  <a:srgbClr val="0070C0"/>
                </a:solidFill>
              </a:rPr>
              <a:t> عند </a:t>
            </a:r>
            <a:r>
              <a:rPr lang="ar-SA" b="1" dirty="0" err="1">
                <a:solidFill>
                  <a:srgbClr val="0070C0"/>
                </a:solidFill>
              </a:rPr>
              <a:t>الساعه</a:t>
            </a:r>
            <a:r>
              <a:rPr lang="ar-SA" b="1" dirty="0">
                <a:solidFill>
                  <a:srgbClr val="0070C0"/>
                </a:solidFill>
              </a:rPr>
              <a:t> الثانية ظهراً في يوم </a:t>
            </a:r>
            <a:r>
              <a:rPr lang="ar-SA" b="1" dirty="0" err="1">
                <a:solidFill>
                  <a:srgbClr val="0070C0"/>
                </a:solidFill>
              </a:rPr>
              <a:t>الإثنين</a:t>
            </a:r>
            <a:r>
              <a:rPr lang="ar-SA" b="1" dirty="0">
                <a:solidFill>
                  <a:srgbClr val="0070C0"/>
                </a:solidFill>
              </a:rPr>
              <a:t> الموافق 19-6-</a:t>
            </a:r>
            <a:r>
              <a:rPr lang="ar-SA" b="1" dirty="0" err="1">
                <a:solidFill>
                  <a:srgbClr val="0070C0"/>
                </a:solidFill>
              </a:rPr>
              <a:t>1434ه</a:t>
            </a:r>
            <a:r>
              <a:rPr lang="ar-SA" b="1" dirty="0">
                <a:solidFill>
                  <a:srgbClr val="0070C0"/>
                </a:solidFill>
              </a:rPr>
              <a:t>ـ</a:t>
            </a:r>
            <a:endParaRPr lang="en-US" dirty="0">
              <a:solidFill>
                <a:srgbClr val="0070C0"/>
              </a:solidFill>
            </a:endParaRPr>
          </a:p>
          <a:p>
            <a:r>
              <a:rPr lang="ar-SA" b="1" dirty="0">
                <a:solidFill>
                  <a:srgbClr val="0070C0"/>
                </a:solidFill>
              </a:rPr>
              <a:t>معرض الفيزياء  ( بوابة المستقبل )  المصاحب لختام الأنشطة </a:t>
            </a:r>
            <a:r>
              <a:rPr lang="ar-SA" b="1" dirty="0" err="1">
                <a:solidFill>
                  <a:srgbClr val="0070C0"/>
                </a:solidFill>
              </a:rPr>
              <a:t>الطلابيه</a:t>
            </a:r>
            <a:r>
              <a:rPr lang="ar-SA" b="1" dirty="0">
                <a:solidFill>
                  <a:srgbClr val="0070C0"/>
                </a:solidFill>
              </a:rPr>
              <a:t> في المبنى الرئيسي (أقسام الطالبات)</a:t>
            </a:r>
            <a:endParaRPr lang="en-US" dirty="0">
              <a:solidFill>
                <a:srgbClr val="0070C0"/>
              </a:solidFill>
            </a:endParaRPr>
          </a:p>
          <a:p>
            <a:r>
              <a:rPr lang="ar-SA" b="1" dirty="0">
                <a:solidFill>
                  <a:srgbClr val="0070C0"/>
                </a:solidFill>
              </a:rPr>
              <a:t>حيث تجول سعادته بأرجاء المعرض حيث ضم عدد من الأركان التي تحوي  أبرز علماء الفيزياء الذين ساهموا في تقدم</a:t>
            </a:r>
            <a:endParaRPr lang="en-US" dirty="0">
              <a:solidFill>
                <a:srgbClr val="0070C0"/>
              </a:solidFill>
            </a:endParaRPr>
          </a:p>
          <a:p>
            <a:r>
              <a:rPr lang="ar-SA" b="1" dirty="0">
                <a:solidFill>
                  <a:srgbClr val="0070C0"/>
                </a:solidFill>
              </a:rPr>
              <a:t>علم الفيزياء كما ضم عدد من الحقائب </a:t>
            </a:r>
            <a:r>
              <a:rPr lang="ar-SA" b="1" dirty="0" err="1">
                <a:solidFill>
                  <a:srgbClr val="0070C0"/>
                </a:solidFill>
              </a:rPr>
              <a:t>والبنرات</a:t>
            </a:r>
            <a:r>
              <a:rPr lang="ar-SA" b="1" dirty="0">
                <a:solidFill>
                  <a:srgbClr val="0070C0"/>
                </a:solidFill>
              </a:rPr>
              <a:t> والمطويات وبعضا من </a:t>
            </a:r>
            <a:r>
              <a:rPr lang="ar-SA" b="1" dirty="0" err="1">
                <a:solidFill>
                  <a:srgbClr val="0070C0"/>
                </a:solidFill>
              </a:rPr>
              <a:t>الأجهزه</a:t>
            </a:r>
            <a:r>
              <a:rPr lang="ar-SA" b="1" dirty="0">
                <a:solidFill>
                  <a:srgbClr val="0070C0"/>
                </a:solidFill>
              </a:rPr>
              <a:t> الفيزيائية و عدد من البحوث </a:t>
            </a:r>
            <a:r>
              <a:rPr lang="ar-SA" b="1" dirty="0" err="1">
                <a:solidFill>
                  <a:srgbClr val="0070C0"/>
                </a:solidFill>
              </a:rPr>
              <a:t>العلميه</a:t>
            </a:r>
            <a:r>
              <a:rPr lang="ar-SA" b="1" dirty="0">
                <a:solidFill>
                  <a:srgbClr val="0070C0"/>
                </a:solidFill>
              </a:rPr>
              <a:t> </a:t>
            </a:r>
            <a:r>
              <a:rPr lang="ar-SA" b="1" dirty="0" err="1">
                <a:solidFill>
                  <a:srgbClr val="0070C0"/>
                </a:solidFill>
              </a:rPr>
              <a:t>المتميزه</a:t>
            </a:r>
            <a:r>
              <a:rPr lang="ar-SA" b="1" dirty="0">
                <a:solidFill>
                  <a:srgbClr val="0070C0"/>
                </a:solidFill>
              </a:rPr>
              <a:t> في مجال الفيزياء </a:t>
            </a:r>
            <a:r>
              <a:rPr lang="ar-SA" b="1" dirty="0" err="1">
                <a:solidFill>
                  <a:srgbClr val="0070C0"/>
                </a:solidFill>
              </a:rPr>
              <a:t>النوويه</a:t>
            </a:r>
            <a:r>
              <a:rPr lang="ar-SA" b="1" dirty="0" smtClean="0">
                <a:solidFill>
                  <a:srgbClr val="0070C0"/>
                </a:solidFill>
              </a:rPr>
              <a:t>.....</a:t>
            </a:r>
            <a:endParaRPr lang="en-US" dirty="0">
              <a:solidFill>
                <a:srgbClr val="0070C0"/>
              </a:solidFill>
            </a:endParaRPr>
          </a:p>
          <a:p>
            <a:r>
              <a:rPr lang="ar-SA" b="1" dirty="0">
                <a:solidFill>
                  <a:srgbClr val="0070C0"/>
                </a:solidFill>
              </a:rPr>
              <a:t>شارك في المعرض :</a:t>
            </a:r>
            <a:endParaRPr lang="en-US" dirty="0">
              <a:solidFill>
                <a:srgbClr val="0070C0"/>
              </a:solidFill>
            </a:endParaRPr>
          </a:p>
          <a:p>
            <a:r>
              <a:rPr lang="ar-SA" b="1" dirty="0">
                <a:solidFill>
                  <a:srgbClr val="0070C0"/>
                </a:solidFill>
              </a:rPr>
              <a:t>د-نجوى إبراهيم</a:t>
            </a:r>
            <a:endParaRPr lang="en-US" dirty="0">
              <a:solidFill>
                <a:srgbClr val="0070C0"/>
              </a:solidFill>
            </a:endParaRPr>
          </a:p>
          <a:p>
            <a:r>
              <a:rPr lang="ar-SA" b="1" dirty="0">
                <a:solidFill>
                  <a:srgbClr val="0070C0"/>
                </a:solidFill>
              </a:rPr>
              <a:t>د-إيمان شافعي</a:t>
            </a:r>
            <a:endParaRPr lang="en-US" dirty="0">
              <a:solidFill>
                <a:srgbClr val="0070C0"/>
              </a:solidFill>
            </a:endParaRPr>
          </a:p>
          <a:p>
            <a:r>
              <a:rPr lang="ar-SA" b="1" dirty="0">
                <a:solidFill>
                  <a:srgbClr val="0070C0"/>
                </a:solidFill>
              </a:rPr>
              <a:t>د-سناء بركات</a:t>
            </a:r>
            <a:endParaRPr lang="en-US" dirty="0">
              <a:solidFill>
                <a:srgbClr val="0070C0"/>
              </a:solidFill>
            </a:endParaRPr>
          </a:p>
          <a:p>
            <a:r>
              <a:rPr lang="ar-SA" b="1" dirty="0">
                <a:solidFill>
                  <a:srgbClr val="0070C0"/>
                </a:solidFill>
              </a:rPr>
              <a:t>د-أميره صلاح الدين</a:t>
            </a:r>
            <a:endParaRPr lang="en-US" dirty="0">
              <a:solidFill>
                <a:srgbClr val="0070C0"/>
              </a:solidFill>
            </a:endParaRPr>
          </a:p>
          <a:p>
            <a:r>
              <a:rPr lang="ar-SA" b="1" dirty="0">
                <a:solidFill>
                  <a:srgbClr val="0070C0"/>
                </a:solidFill>
              </a:rPr>
              <a:t>د- ألفت سعد</a:t>
            </a:r>
            <a:endParaRPr lang="en-US" dirty="0">
              <a:solidFill>
                <a:srgbClr val="0070C0"/>
              </a:solidFill>
            </a:endParaRPr>
          </a:p>
          <a:p>
            <a:r>
              <a:rPr lang="ar-SA" b="1" dirty="0">
                <a:solidFill>
                  <a:srgbClr val="0070C0"/>
                </a:solidFill>
              </a:rPr>
              <a:t>أ‌-</a:t>
            </a:r>
            <a:r>
              <a:rPr lang="ar-SA" dirty="0">
                <a:solidFill>
                  <a:srgbClr val="0070C0"/>
                </a:solidFill>
              </a:rPr>
              <a:t>  </a:t>
            </a:r>
            <a:r>
              <a:rPr lang="ar-SA" b="1" dirty="0">
                <a:solidFill>
                  <a:srgbClr val="0070C0"/>
                </a:solidFill>
              </a:rPr>
              <a:t>مـــي </a:t>
            </a:r>
            <a:r>
              <a:rPr lang="ar-SA" b="1" dirty="0" err="1">
                <a:solidFill>
                  <a:srgbClr val="0070C0"/>
                </a:solidFill>
              </a:rPr>
              <a:t>الطــريقي</a:t>
            </a:r>
            <a:endParaRPr lang="en-US" dirty="0">
              <a:solidFill>
                <a:srgbClr val="0070C0"/>
              </a:solidFill>
            </a:endParaRPr>
          </a:p>
          <a:p>
            <a:r>
              <a:rPr lang="ar-SA" b="1" dirty="0">
                <a:solidFill>
                  <a:srgbClr val="0070C0"/>
                </a:solidFill>
              </a:rPr>
              <a:t>أ-ساره السكران</a:t>
            </a:r>
            <a:endParaRPr lang="en-US" dirty="0">
              <a:solidFill>
                <a:srgbClr val="0070C0"/>
              </a:solidFill>
            </a:endParaRPr>
          </a:p>
          <a:p>
            <a:r>
              <a:rPr lang="ar-SA" b="1" dirty="0">
                <a:solidFill>
                  <a:srgbClr val="0070C0"/>
                </a:solidFill>
              </a:rPr>
              <a:t>أ-نوره عبدالسلام</a:t>
            </a:r>
            <a:endParaRPr lang="en-US" dirty="0">
              <a:solidFill>
                <a:srgbClr val="0070C0"/>
              </a:solidFill>
            </a:endParaRPr>
          </a:p>
          <a:p>
            <a:r>
              <a:rPr lang="ar-SA" b="1" dirty="0">
                <a:solidFill>
                  <a:srgbClr val="0070C0"/>
                </a:solidFill>
              </a:rPr>
              <a:t>أ-منى العقيلي</a:t>
            </a:r>
            <a:endParaRPr lang="en-US" dirty="0">
              <a:solidFill>
                <a:srgbClr val="0070C0"/>
              </a:solidFill>
            </a:endParaRPr>
          </a:p>
          <a:p>
            <a:r>
              <a:rPr lang="ar-SA" b="1" dirty="0">
                <a:solidFill>
                  <a:srgbClr val="0070C0"/>
                </a:solidFill>
              </a:rPr>
              <a:t>أ-ندى </a:t>
            </a:r>
            <a:r>
              <a:rPr lang="ar-SA" b="1" dirty="0" err="1">
                <a:solidFill>
                  <a:srgbClr val="0070C0"/>
                </a:solidFill>
              </a:rPr>
              <a:t>الطريقي</a:t>
            </a:r>
            <a:endParaRPr lang="en-US" dirty="0">
              <a:solidFill>
                <a:srgbClr val="0070C0"/>
              </a:solidFill>
            </a:endParaRPr>
          </a:p>
          <a:p>
            <a:r>
              <a:rPr lang="ar-SA" b="1" dirty="0">
                <a:solidFill>
                  <a:srgbClr val="0070C0"/>
                </a:solidFill>
              </a:rPr>
              <a:t>أ-مها </a:t>
            </a:r>
            <a:r>
              <a:rPr lang="ar-SA" b="1" dirty="0" err="1">
                <a:solidFill>
                  <a:srgbClr val="0070C0"/>
                </a:solidFill>
              </a:rPr>
              <a:t>الجغواني</a:t>
            </a:r>
            <a:r>
              <a:rPr lang="ar-SA" b="1" dirty="0">
                <a:solidFill>
                  <a:srgbClr val="0070C0"/>
                </a:solidFill>
              </a:rPr>
              <a:t> </a:t>
            </a:r>
            <a:endParaRPr lang="en-US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ar-SA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861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 descr="http://mu.edu.sa/sites/default/files/ad-images/mohsin33333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4500" y="1524000"/>
            <a:ext cx="6385892" cy="420925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77625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انقلاب">
  <a:themeElements>
    <a:clrScheme name="انقلاب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انقلاب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انقلاب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9</TotalTime>
  <Words>0</Words>
  <Application>Microsoft Office PowerPoint</Application>
  <PresentationFormat>عرض على الشاشة (3:4)‏</PresentationFormat>
  <Paragraphs>18</Paragraphs>
  <Slides>2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2</vt:i4>
      </vt:variant>
    </vt:vector>
  </HeadingPairs>
  <TitlesOfParts>
    <vt:vector size="3" baseType="lpstr">
      <vt:lpstr>انقلاب</vt:lpstr>
      <vt:lpstr>عرض تقديمي في PowerPoint</vt:lpstr>
      <vt:lpstr>عرض تقديمي في PowerPoint</vt:lpstr>
    </vt:vector>
  </TitlesOfParts>
  <Company>AbdulMajeed Alutiwi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7</dc:creator>
  <cp:lastModifiedBy>7</cp:lastModifiedBy>
  <cp:revision>1</cp:revision>
  <dcterms:created xsi:type="dcterms:W3CDTF">2015-04-02T06:34:51Z</dcterms:created>
  <dcterms:modified xsi:type="dcterms:W3CDTF">2015-04-02T06:43:55Z</dcterms:modified>
</cp:coreProperties>
</file>