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Aljazeera Newspaper Chair Announces the Support of Some Research Projects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algn="l" rtl="0" fontAlgn="t"/>
            <a:r>
              <a:rPr lang="en-US" b="1" dirty="0"/>
              <a:t>Under the supervision of His Excellency the Vice-Rector for Postgraduate Studies &amp; Academic Research Prof. Mohammad A. Al-</a:t>
            </a:r>
            <a:r>
              <a:rPr lang="en-US" b="1" dirty="0" err="1"/>
              <a:t>Shaya’a</a:t>
            </a:r>
            <a:r>
              <a:rPr lang="en-US" b="1" dirty="0"/>
              <a:t>, Aljazeera Newspaper Chair for the studies of new media has started its activities at many levels. An announcement was made about the chair on Aljazeera newspaper, edition no (15375) on 9/1/1436 &amp; edition no (15377) on 11/1/1436. The purpose of this announcement is allow all those who are interested with media studies to submit their works for publication via the chair</a:t>
            </a: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2767</TotalTime>
  <Words>100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Aljazeera Newspaper Chair Announces the Support of Some Research Projects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79</cp:revision>
  <dcterms:created xsi:type="dcterms:W3CDTF">2015-02-10T13:06:57Z</dcterms:created>
  <dcterms:modified xsi:type="dcterms:W3CDTF">2015-03-04T08:09:25Z</dcterms:modified>
</cp:coreProperties>
</file>