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The Deputyship of Postgraduate Studies &amp; Academic Research Launches the Website of the Center for Publishing &amp; Translation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fontScale="92500"/>
          </a:bodyPr>
          <a:lstStyle/>
          <a:p>
            <a:pPr algn="l" rtl="0" fontAlgn="t"/>
            <a:r>
              <a:rPr lang="en-US" b="1" dirty="0"/>
              <a:t>His Excellency the Vice-Rector for Postgraduate Studies &amp; Academic Research launched the website of the Center for Publishing &amp; Translation with the attendance of Prof. Ahmed Salem, the director of the center and the members of the center. The Vice-Rector stated that the new website with the new design is likely to contribute in more effective communication between the researchers and the lecturers &amp; the center. Moreover, it shall encourage all to submit their outstanding works either books, researches or translated books for publishing in accordance with the international standards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366"/>
            <a:ext cx="8510578" cy="564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9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2784</TotalTime>
  <Words>115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The Deputyship of Postgraduate Studies &amp; Academic Research Launches the Website of the Center for Publishing &amp; Translation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82</cp:revision>
  <dcterms:created xsi:type="dcterms:W3CDTF">2015-02-10T13:06:57Z</dcterms:created>
  <dcterms:modified xsi:type="dcterms:W3CDTF">2015-03-04T08:34:10Z</dcterms:modified>
</cp:coreProperties>
</file>