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63" r:id="rId3"/>
    <p:sldId id="265" r:id="rId4"/>
    <p:sldId id="264" r:id="rId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676" autoAdjust="0"/>
    <p:restoredTop sz="94660"/>
  </p:normalViewPr>
  <p:slideViewPr>
    <p:cSldViewPr>
      <p:cViewPr>
        <p:scale>
          <a:sx n="54" d="100"/>
          <a:sy n="54" d="100"/>
        </p:scale>
        <p:origin x="-1926"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645214B-E852-4F85-B423-85388226D0D4}" type="datetimeFigureOut">
              <a:rPr lang="ar-SA" smtClean="0"/>
              <a:t>14/05/36</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89CE51-4A7B-4A64-98ED-18F00624C60C}"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14/05/36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14/05/36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14/05/36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645214B-E852-4F85-B423-85388226D0D4}" type="datetimeFigureOut">
              <a:rPr lang="ar-SA" smtClean="0"/>
              <a:t>14/05/36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645214B-E852-4F85-B423-85388226D0D4}" type="datetimeFigureOut">
              <a:rPr lang="ar-SA" smtClean="0"/>
              <a:t>14/05/36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645214B-E852-4F85-B423-85388226D0D4}" type="datetimeFigureOut">
              <a:rPr lang="ar-SA" smtClean="0"/>
              <a:t>14/05/36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89CE51-4A7B-4A64-98ED-18F00624C60C}"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645214B-E852-4F85-B423-85388226D0D4}" type="datetimeFigureOut">
              <a:rPr lang="ar-SA" smtClean="0"/>
              <a:t>14/05/36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89CE51-4A7B-4A64-98ED-18F00624C60C}"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5214B-E852-4F85-B423-85388226D0D4}" type="datetimeFigureOut">
              <a:rPr lang="ar-SA" smtClean="0"/>
              <a:t>14/05/36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14/05/36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14/05/36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645214B-E852-4F85-B423-85388226D0D4}" type="datetimeFigureOut">
              <a:rPr lang="ar-SA" smtClean="0"/>
              <a:t>14/05/36</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89CE51-4A7B-4A64-98ED-18F00624C60C}"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484784"/>
            <a:ext cx="8208912" cy="1728192"/>
          </a:xfrm>
        </p:spPr>
        <p:txBody>
          <a:bodyPr>
            <a:normAutofit fontScale="90000"/>
          </a:bodyPr>
          <a:lstStyle/>
          <a:p>
            <a:r>
              <a:rPr lang="en-US" sz="3600" dirty="0">
                <a:effectLst/>
              </a:rPr>
              <a:t>The Publishing and Translation Center Discusses the Idea of Publishing New Books</a:t>
            </a:r>
            <a:endParaRPr lang="en-US" sz="3600" dirty="0">
              <a:effectLst/>
            </a:endParaRPr>
          </a:p>
        </p:txBody>
      </p:sp>
    </p:spTree>
    <p:extLst>
      <p:ext uri="{BB962C8B-B14F-4D97-AF65-F5344CB8AC3E}">
        <p14:creationId xmlns:p14="http://schemas.microsoft.com/office/powerpoint/2010/main" val="88071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539552" y="2204864"/>
            <a:ext cx="8121225" cy="4204989"/>
          </a:xfrm>
        </p:spPr>
        <p:txBody>
          <a:bodyPr>
            <a:normAutofit fontScale="85000" lnSpcReduction="10000"/>
          </a:bodyPr>
          <a:lstStyle/>
          <a:p>
            <a:pPr marL="0" indent="0" algn="l" rtl="0" fontAlgn="t">
              <a:buNone/>
            </a:pPr>
            <a:r>
              <a:rPr lang="en-US" b="1" dirty="0"/>
              <a:t>The 9th and 10th meeting of the Publishing and Translation Committee at the Vice-</a:t>
            </a:r>
            <a:r>
              <a:rPr lang="en-US" b="1" dirty="0" err="1"/>
              <a:t>Rectorate</a:t>
            </a:r>
            <a:r>
              <a:rPr lang="en-US" b="1" dirty="0"/>
              <a:t> of Graduate Studies and Scientific Research for the academic year 1435/1436 was chaired by His Excellency the Vice-Rector for Vice-</a:t>
            </a:r>
            <a:r>
              <a:rPr lang="en-US" b="1" dirty="0" err="1"/>
              <a:t>Rectorate</a:t>
            </a:r>
            <a:r>
              <a:rPr lang="en-US" b="1" dirty="0"/>
              <a:t> of Graduate Studies and Scientific Research and the Director of the Publishing and Translation Committee , Prof. Mohammed Abdullah Al-</a:t>
            </a:r>
            <a:r>
              <a:rPr lang="en-US" b="1" dirty="0" err="1"/>
              <a:t>Shaya’a</a:t>
            </a:r>
            <a:r>
              <a:rPr lang="en-US" b="1" dirty="0"/>
              <a:t>. The Director of the Publishing and Translation Center, Prof. Ahmed Al-Salem mentioned that a number of topics were discussed including editing some books before being published, reforming a number of referee committees for some books and giving approval for some books to be refereed including “Reformation of Education in Arab World”, “Legal Aspects of Social Media Websites”, “Comprehensive Quality and Criteria of Academic </a:t>
            </a:r>
            <a:r>
              <a:rPr lang="en-US" b="1" dirty="0" err="1"/>
              <a:t>Accrediation</a:t>
            </a:r>
            <a:r>
              <a:rPr lang="en-US" b="1" dirty="0"/>
              <a:t>” and “ Learning Difficulties in light of Theories”. </a:t>
            </a:r>
          </a:p>
        </p:txBody>
      </p:sp>
      <p:sp>
        <p:nvSpPr>
          <p:cNvPr id="3" name="عنوان 2"/>
          <p:cNvSpPr>
            <a:spLocks noGrp="1"/>
          </p:cNvSpPr>
          <p:nvPr>
            <p:ph type="title"/>
          </p:nvPr>
        </p:nvSpPr>
        <p:spPr/>
        <p:txBody>
          <a:bodyPr/>
          <a:lstStyle/>
          <a:p>
            <a:endParaRPr lang="ar-SA"/>
          </a:p>
        </p:txBody>
      </p:sp>
    </p:spTree>
    <p:extLst>
      <p:ext uri="{BB962C8B-B14F-4D97-AF65-F5344CB8AC3E}">
        <p14:creationId xmlns:p14="http://schemas.microsoft.com/office/powerpoint/2010/main" val="85346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a:bodyPr>
          <a:lstStyle/>
          <a:p>
            <a:pPr algn="l" rtl="0" fontAlgn="t"/>
            <a:r>
              <a:rPr lang="en-US" b="1" dirty="0"/>
              <a:t>His Excellency the Vice-Rector for Vice-</a:t>
            </a:r>
            <a:r>
              <a:rPr lang="en-US" b="1" dirty="0" err="1"/>
              <a:t>Rectorate</a:t>
            </a:r>
            <a:r>
              <a:rPr lang="en-US" b="1" dirty="0"/>
              <a:t> of Graduate Studies and Scientific Research and the Director of the Publishing and Translation Committee , Prof. Mohammed Abdullah Al-</a:t>
            </a:r>
            <a:r>
              <a:rPr lang="en-US" b="1" dirty="0" err="1"/>
              <a:t>Shaya’a</a:t>
            </a:r>
            <a:r>
              <a:rPr lang="en-US" b="1" dirty="0"/>
              <a:t> stated that for the University to be among the top world universities, there should be a great concern about publishing the works of faculty members as well as translation. HE added that the procedures of publishing a scientific book which include revising the books by experts in the respected field reflect the quality of publication of the university.</a:t>
            </a:r>
            <a:endParaRPr lang="en-US" b="1" dirty="0"/>
          </a:p>
        </p:txBody>
      </p:sp>
      <p:sp>
        <p:nvSpPr>
          <p:cNvPr id="3" name="عنوان 2"/>
          <p:cNvSpPr>
            <a:spLocks noGrp="1"/>
          </p:cNvSpPr>
          <p:nvPr>
            <p:ph type="title"/>
          </p:nvPr>
        </p:nvSpPr>
        <p:spPr/>
        <p:txBody>
          <a:bodyPr/>
          <a:lstStyle/>
          <a:p>
            <a:endParaRPr lang="ar-SA"/>
          </a:p>
        </p:txBody>
      </p:sp>
    </p:spTree>
    <p:extLst>
      <p:ext uri="{BB962C8B-B14F-4D97-AF65-F5344CB8AC3E}">
        <p14:creationId xmlns:p14="http://schemas.microsoft.com/office/powerpoint/2010/main" val="4190250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7810306"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6914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2832</TotalTime>
  <Words>238</Words>
  <Application>Microsoft Office PowerPoint</Application>
  <PresentationFormat>عرض على الشاشة (3:4)‏</PresentationFormat>
  <Paragraphs>3</Paragraphs>
  <Slides>4</Slides>
  <Notes>0</Notes>
  <HiddenSlides>0</HiddenSlides>
  <MMClips>0</MMClips>
  <ScaleCrop>false</ScaleCrop>
  <HeadingPairs>
    <vt:vector size="4" baseType="variant">
      <vt:variant>
        <vt:lpstr>نسق</vt:lpstr>
      </vt:variant>
      <vt:variant>
        <vt:i4>1</vt:i4>
      </vt:variant>
      <vt:variant>
        <vt:lpstr>عناوين الشرائح</vt:lpstr>
      </vt:variant>
      <vt:variant>
        <vt:i4>4</vt:i4>
      </vt:variant>
    </vt:vector>
  </HeadingPairs>
  <TitlesOfParts>
    <vt:vector size="5" baseType="lpstr">
      <vt:lpstr>غلاف فني</vt:lpstr>
      <vt:lpstr>The Publishing and Translation Center Discusses the Idea of Publishing New Books</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وكالة الجامعة للدراسات العليا والبحث العلمي تقدم خدماتها لجميع كليات الجامعة وعماداتها والإدارات التابعة لها ممثلة بإدارة التعاون الدولي</dc:title>
  <dc:creator>Kholoud Eid</dc:creator>
  <cp:lastModifiedBy>Kholoud Eid</cp:lastModifiedBy>
  <cp:revision>101</cp:revision>
  <dcterms:created xsi:type="dcterms:W3CDTF">2015-02-10T13:06:57Z</dcterms:created>
  <dcterms:modified xsi:type="dcterms:W3CDTF">2015-03-04T09:22:14Z</dcterms:modified>
</cp:coreProperties>
</file>