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THE SCIENTIFIC COUNCIL HOLDS ITS Sixteenth MEETING AND ISSUES A NUMBER OF DECISIONS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fontScale="85000" lnSpcReduction="20000"/>
          </a:bodyPr>
          <a:lstStyle/>
          <a:p>
            <a:pPr algn="l" rtl="0" fontAlgn="t"/>
            <a:r>
              <a:rPr lang="en-US" b="1" dirty="0"/>
              <a:t>The Scientific Board at the Vice-</a:t>
            </a:r>
            <a:r>
              <a:rPr lang="en-US" b="1" dirty="0" err="1"/>
              <a:t>Rectorate</a:t>
            </a:r>
            <a:r>
              <a:rPr lang="en-US" b="1" dirty="0"/>
              <a:t> for Graduate Studies and Scientific Research held its sixteenth meeting for the academic year 1435/1436 H, dated 23/03/1436 H which was headed by His Excellency the Vice Rector of the University for Graduate Studies and Scientific Research and Chairman of the Scientific Council , Dr. Mohammed bin Abdullah Al </a:t>
            </a:r>
            <a:r>
              <a:rPr lang="en-US" b="1" dirty="0" err="1"/>
              <a:t>Shayae</a:t>
            </a:r>
            <a:r>
              <a:rPr lang="en-US" b="1" dirty="0"/>
              <a:t>. The Secretary of the Board, Dr. </a:t>
            </a:r>
            <a:r>
              <a:rPr lang="en-US" b="1" dirty="0" err="1"/>
              <a:t>Ibraheem</a:t>
            </a:r>
            <a:r>
              <a:rPr lang="en-US" b="1" dirty="0"/>
              <a:t> Al-</a:t>
            </a:r>
            <a:r>
              <a:rPr lang="en-US" b="1" dirty="0" err="1"/>
              <a:t>Huseinan</a:t>
            </a:r>
            <a:r>
              <a:rPr lang="en-US" b="1" dirty="0"/>
              <a:t> stated that the Board has discussed several topics listed on the agenda. A number of recommendations were issued , most importantly is the approval of revising three books to be published by the Publishing and Translation Center, approval to appoint a faculty member to the post of Assistant Professor, two faculty members were approved to join “Scientific Communication” Program and four faculty members were approved to attend a training course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3268"/>
            <a:ext cx="749418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9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2838</TotalTime>
  <Words>158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THE SCIENTIFIC COUNCIL HOLDS ITS Sixteenth MEETING AND ISSUES A NUMBER OF DECISIONS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102</cp:revision>
  <dcterms:created xsi:type="dcterms:W3CDTF">2015-02-10T13:06:57Z</dcterms:created>
  <dcterms:modified xsi:type="dcterms:W3CDTF">2015-03-04T09:28:27Z</dcterms:modified>
</cp:coreProperties>
</file>