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6CFB8-329A-4A4E-B41C-160A4A6F17E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5D8B9-E1A0-44B3-BAE6-2DCB5B7A4EE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6CFB8-329A-4A4E-B41C-160A4A6F17E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5D8B9-E1A0-44B3-BAE6-2DCB5B7A4EE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6CFB8-329A-4A4E-B41C-160A4A6F17E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5D8B9-E1A0-44B3-BAE6-2DCB5B7A4EE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6CFB8-329A-4A4E-B41C-160A4A6F17E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5D8B9-E1A0-44B3-BAE6-2DCB5B7A4EE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6CFB8-329A-4A4E-B41C-160A4A6F17E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5D8B9-E1A0-44B3-BAE6-2DCB5B7A4EE2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6CFB8-329A-4A4E-B41C-160A4A6F17E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5D8B9-E1A0-44B3-BAE6-2DCB5B7A4EE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6CFB8-329A-4A4E-B41C-160A4A6F17E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5D8B9-E1A0-44B3-BAE6-2DCB5B7A4EE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6CFB8-329A-4A4E-B41C-160A4A6F17E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5D8B9-E1A0-44B3-BAE6-2DCB5B7A4EE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6CFB8-329A-4A4E-B41C-160A4A6F17E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5D8B9-E1A0-44B3-BAE6-2DCB5B7A4EE2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6CFB8-329A-4A4E-B41C-160A4A6F17E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5D8B9-E1A0-44B3-BAE6-2DCB5B7A4EE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6CFB8-329A-4A4E-B41C-160A4A6F17E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5D8B9-E1A0-44B3-BAE6-2DCB5B7A4EE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6D6CFB8-329A-4A4E-B41C-160A4A6F17E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45D8B9-E1A0-44B3-BAE6-2DCB5B7A4EE2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/>
              <a:t>​كلية التربية بالزلفي تفتتح برنامج تعليم اللغة الإنجليزية متعدد المستويات</a:t>
            </a:r>
            <a:endParaRPr lang="en-US" dirty="0"/>
          </a:p>
          <a:p>
            <a:r>
              <a:rPr lang="ar-SA" b="1" dirty="0"/>
              <a:t>استشعاراً من الكلية لدورها تجاه المجتمع وخدمته ، افتتحت كلية التربية بالزلفي ممثلة بقسم اللغة الإنجليزية بالتعاون مع عماد خدمة المجتمع والتعليم المستمر برنامج تعليم اللغة الإنجليزية متعدد المستويات ​والذي يستمر لمدة ستة أشهر، وقد شهد إقبالاً واسعاً من المجتمع في التسجيل به ، وتأمل الكلية أن يكون لذلك البرنامج دور هام في تعليم اللغة الإنجليزية والتدريب عليها في كافة المستويات</a:t>
            </a:r>
            <a:r>
              <a:rPr lang="en-US" b="1" dirty="0"/>
              <a:t>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5931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96752"/>
            <a:ext cx="5111055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325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468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75</Words>
  <Application>Microsoft Office PowerPoint</Application>
  <PresentationFormat>عرض على الشاشة (3:4)‏</PresentationFormat>
  <Paragraphs>2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انقلاب</vt:lpstr>
      <vt:lpstr>عرض تقديمي في PowerPoint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2015-04-01T06:25:04Z</dcterms:created>
  <dcterms:modified xsi:type="dcterms:W3CDTF">2015-04-01T06:26:04Z</dcterms:modified>
</cp:coreProperties>
</file>