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137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4002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1935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346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71385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0645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5560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9590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69198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6619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51965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B7E19-ACCA-4E05-A491-7E5BF6F51E7B}" type="datetimeFigureOut">
              <a:rPr lang="ar-SA" smtClean="0"/>
              <a:t>18/06/36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30D0-4A7B-4410-B3B3-1AA28ED910D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338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08" y="712381"/>
            <a:ext cx="5721384" cy="5464582"/>
          </a:xfrm>
        </p:spPr>
      </p:pic>
    </p:spTree>
    <p:extLst>
      <p:ext uri="{BB962C8B-B14F-4D97-AF65-F5344CB8AC3E}">
        <p14:creationId xmlns:p14="http://schemas.microsoft.com/office/powerpoint/2010/main" val="96857438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1</cp:revision>
  <dcterms:created xsi:type="dcterms:W3CDTF">2015-04-07T07:52:24Z</dcterms:created>
  <dcterms:modified xsi:type="dcterms:W3CDTF">2015-04-07T07:52:47Z</dcterms:modified>
</cp:coreProperties>
</file>