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137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002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193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346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138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645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556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959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919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619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196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B7E19-ACCA-4E05-A491-7E5BF6F51E7B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830D0-4A7B-4410-B3B3-1AA28ED910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338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8" y="712381"/>
            <a:ext cx="5721384" cy="5464582"/>
          </a:xfrm>
        </p:spPr>
      </p:pic>
    </p:spTree>
    <p:extLst>
      <p:ext uri="{BB962C8B-B14F-4D97-AF65-F5344CB8AC3E}">
        <p14:creationId xmlns:p14="http://schemas.microsoft.com/office/powerpoint/2010/main" val="96857438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ملء الشاشة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Bedo</dc:creator>
  <cp:lastModifiedBy>Bedo</cp:lastModifiedBy>
  <cp:revision>1</cp:revision>
  <dcterms:created xsi:type="dcterms:W3CDTF">2015-04-07T07:52:24Z</dcterms:created>
  <dcterms:modified xsi:type="dcterms:W3CDTF">2015-04-07T07:52:47Z</dcterms:modified>
</cp:coreProperties>
</file>