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0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7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3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1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8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4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AE6D-2480-4E54-A6F5-F281A26B724F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7F0D-2F4C-44FE-B269-A39E48648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.khames@mu.edu.s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ulty.mu.edu.sa/okham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9400" y="988349"/>
            <a:ext cx="6096000" cy="14388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Following the Dean of Libraries Affairs Dr.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Abdulaziz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Ibrahim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Alomran's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instructions, Dr.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Osamah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Mohammad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Atteyyah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Khamees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will be in charge of building, developing, enriching and managing the digital content of the electronic gate of deanship.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http://mu.edu.sa/sites/default/files/small_Abdulaziz103200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448" y="2584113"/>
            <a:ext cx="2294890" cy="3437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791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mu.edu.sa/sites/default/files/osama%20kham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105" y="126197"/>
            <a:ext cx="2130425" cy="267906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061447" y="2912839"/>
            <a:ext cx="6096000" cy="42242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Usamah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Mohammad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Atteyyah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Khamees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err="1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Assistan</a:t>
            </a: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professor of libraries science and information technology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Head of Quality Center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Supervisor of Information Technology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Deanship of Libraries Affairs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  <a:spcAft>
                <a:spcPts val="1920"/>
              </a:spcAft>
            </a:pPr>
            <a:r>
              <a:rPr lang="en-US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Contact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</a:pPr>
            <a:r>
              <a:rPr lang="en-US" sz="2400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E-mail: </a:t>
            </a:r>
            <a:r>
              <a:rPr lang="en-US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o.khames@mu.edu.sa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2065"/>
              </a:lnSpc>
            </a:pPr>
            <a:r>
              <a:rPr lang="en-US" sz="2400" dirty="0" smtClean="0">
                <a:solidFill>
                  <a:srgbClr val="46464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Personal website: </a:t>
            </a:r>
            <a:r>
              <a:rPr lang="en-US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http://faculty.mu.edu.sa/okhames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8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2015-04-08T10:36:24Z</dcterms:created>
  <dcterms:modified xsi:type="dcterms:W3CDTF">2015-04-08T10:39:08Z</dcterms:modified>
</cp:coreProperties>
</file>