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0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0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4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3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5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1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3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7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38E2C-4600-44BA-8F6D-88696664173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392A-A9C4-43BE-8160-9FBC9BAB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7162800" cy="556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198"/>
            <a:ext cx="4694555" cy="541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462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2015-04-09T09:53:36Z</dcterms:created>
  <dcterms:modified xsi:type="dcterms:W3CDTF">2015-04-09T09:54:11Z</dcterms:modified>
</cp:coreProperties>
</file>