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C5145-FE67-44BA-B133-6A41057641FB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90BEA-A330-40BF-B286-A8EABD4B8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580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C5145-FE67-44BA-B133-6A41057641FB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90BEA-A330-40BF-B286-A8EABD4B8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561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C5145-FE67-44BA-B133-6A41057641FB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90BEA-A330-40BF-B286-A8EABD4B8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092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C5145-FE67-44BA-B133-6A41057641FB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90BEA-A330-40BF-B286-A8EABD4B8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667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C5145-FE67-44BA-B133-6A41057641FB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90BEA-A330-40BF-B286-A8EABD4B8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388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C5145-FE67-44BA-B133-6A41057641FB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90BEA-A330-40BF-B286-A8EABD4B8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165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C5145-FE67-44BA-B133-6A41057641FB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90BEA-A330-40BF-B286-A8EABD4B8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037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C5145-FE67-44BA-B133-6A41057641FB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90BEA-A330-40BF-B286-A8EABD4B8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989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C5145-FE67-44BA-B133-6A41057641FB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90BEA-A330-40BF-B286-A8EABD4B8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723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C5145-FE67-44BA-B133-6A41057641FB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90BEA-A330-40BF-B286-A8EABD4B8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204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C5145-FE67-44BA-B133-6A41057641FB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90BEA-A330-40BF-B286-A8EABD4B8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096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C5145-FE67-44BA-B133-6A41057641FB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90BEA-A330-40BF-B286-A8EABD4B8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600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33400" y="533400"/>
            <a:ext cx="8153400" cy="56388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39" y="609600"/>
            <a:ext cx="9049761" cy="6621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248894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hanan</dc:creator>
  <cp:lastModifiedBy>hanan</cp:lastModifiedBy>
  <cp:revision>1</cp:revision>
  <dcterms:created xsi:type="dcterms:W3CDTF">2015-04-07T08:10:27Z</dcterms:created>
  <dcterms:modified xsi:type="dcterms:W3CDTF">2015-04-07T08:11:45Z</dcterms:modified>
</cp:coreProperties>
</file>