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0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4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4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0E30-989F-49B1-AADF-5B0DA0367A7E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4CC4-A40A-4DCE-AD1D-E9F3CBD35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9484" y="420451"/>
            <a:ext cx="257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Introductory brochures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mu.edu.sa/sites/default/files/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82" y="1637030"/>
            <a:ext cx="5385435" cy="3583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45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472" y="796969"/>
            <a:ext cx="90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mu.edu.sa/sites/default/files/copy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82" y="1637030"/>
            <a:ext cx="5385435" cy="3583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81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2015-04-08T13:46:27Z</dcterms:created>
  <dcterms:modified xsi:type="dcterms:W3CDTF">2015-04-08T13:46:48Z</dcterms:modified>
</cp:coreProperties>
</file>