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7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129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900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419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085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246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0BC5-7B49-430B-8D75-8529D3F16261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EC43-640A-4044-B137-37C9E489F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6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38BB-CF32-4ED0-B86A-6CDC82D8278E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9A00-30DD-4FE1-8701-4CAA6498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6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8962-6E6C-495B-91EB-DB28B0237BA5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0B1C-6FCC-4BFF-982A-A67DF4EB6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4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2EDF-432C-47D3-9130-485813F55F28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BF45-6F06-4947-8EDE-D43AD9E06B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87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C8CA-DCB6-4960-8493-B52D350A5999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16A3-3D2D-423E-BF99-9F1E6753A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97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807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ADBB3-9596-4009-914A-5677361F10C3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A07C99-C066-4A2B-B329-AC6A2F5E3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 txBox="1">
            <a:spLocks noChangeArrowheads="1"/>
          </p:cNvSpPr>
          <p:nvPr/>
        </p:nvSpPr>
        <p:spPr bwMode="auto">
          <a:xfrm>
            <a:off x="1131888" y="925513"/>
            <a:ext cx="53022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فراو</a:t>
            </a: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 Ε</a:t>
            </a:r>
            <a:r>
              <a:rPr lang="ar-SA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ارود ىلوأ فيضتست عمتجملا</a:t>
            </a: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ar-SA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يلك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en-US" alt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613"/>
              </a:lnSpc>
            </a:pP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ع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ΠϤ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Ϡ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كب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يباطلا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طشنأا  ت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ظن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،Δ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يتا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Ε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قلا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  Ε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έΎϬϤ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  ريوطتب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ΎϬ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ΎϤ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تها  ن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ض زكرم  ل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ق  نم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عم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ΎΠϠ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ق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ΔΒ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Ε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έϭΪ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  ىل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Ώ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اطلا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ϥϭ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ؤش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ΓΩΎϤ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ع  عم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ϥϭΎ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عتل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ب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ΪϤ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تع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ΏέΪϤ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ΎϬ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ق يتلا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ΓέϭΪ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 تل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نت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 ،ΏΎΒ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شلا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نتل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ونعلا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ريمأا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سسؤ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 عب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تلا )ف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ϭ(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يص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شلا  فا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هأا  مس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έϭ 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يتا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Ε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έΎϬϤ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نت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،ϥ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ايسعلا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ΪϤ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حأ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/ΫΎ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تسأا  ف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  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زكرم  نم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538"/>
              </a:lnSpc>
            </a:pP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،ΎϬ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يبوسنم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Ϡ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كلا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Ώ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نم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ب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έΪ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تم نيرشع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س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خ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ΓέϭΪ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 ر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ح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 ،Δ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ف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Ϡ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ΨϤ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ير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علا لحار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ϤϠ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650"/>
              </a:lnSpc>
            </a:pP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ـه˺˽˼˿-˺-˻˾ ء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ثاثلا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ϡ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وي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ΡΎΒ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ص نم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رشع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ين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ثلا ىتح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عس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تلا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ع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سلا نم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ΕΪ</a:t>
            </a:r>
            <a:r>
              <a:rPr lang="ar-SA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تما</a:t>
            </a: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ϭ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1341438" y="3055938"/>
            <a:ext cx="4876800" cy="548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8248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8229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548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ChangeArrowheads="1"/>
          </p:cNvSpPr>
          <p:nvPr/>
        </p:nvSpPr>
        <p:spPr bwMode="auto">
          <a:xfrm>
            <a:off x="1139825" y="914400"/>
            <a:ext cx="5275263" cy="3956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Custom</PresentationFormat>
  <Paragraphs>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Sultan</cp:lastModifiedBy>
  <cp:revision>1</cp:revision>
  <dcterms:created xsi:type="dcterms:W3CDTF">2015-04-12T20:31:36Z</dcterms:created>
  <dcterms:modified xsi:type="dcterms:W3CDTF">2015-04-12T18:52:39Z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2015-04-12T00:00:00Z</vt:filetime>
  </property>
  <property fmtid="{D5CDD505-2E9C-101B-9397-08002B2CF9AE}" pid="3" name="LastSaved">
    <vt:filetime>2015-04-12T00:00:00Z</vt:filetime>
  </property>
</Properties>
</file>