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4354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2011" y="1112581"/>
            <a:ext cx="5301615" cy="2362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000" spc="-5" dirty="0">
                <a:latin typeface="Times New Roman"/>
                <a:cs typeface="Times New Roman"/>
              </a:rPr>
              <a:t>.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105" dirty="0">
                <a:latin typeface="Times New Roman"/>
                <a:cs typeface="Times New Roman"/>
              </a:rPr>
              <a:t>ع</a:t>
            </a:r>
            <a:r>
              <a:rPr sz="1000" spc="-229" dirty="0">
                <a:latin typeface="Times New Roman"/>
                <a:cs typeface="Times New Roman"/>
              </a:rPr>
              <a:t>Ϥ</a:t>
            </a:r>
            <a:r>
              <a:rPr sz="1000" spc="-480" dirty="0">
                <a:latin typeface="Times New Roman"/>
                <a:cs typeface="Times New Roman"/>
              </a:rPr>
              <a:t>ت</a:t>
            </a:r>
            <a:r>
              <a:rPr sz="1000" spc="-130" dirty="0">
                <a:latin typeface="Times New Roman"/>
                <a:cs typeface="Times New Roman"/>
              </a:rPr>
              <a:t>جϤ</a:t>
            </a:r>
            <a:r>
              <a:rPr sz="1000" spc="-550" dirty="0">
                <a:latin typeface="Times New Roman"/>
                <a:cs typeface="Times New Roman"/>
              </a:rPr>
              <a:t>ل΍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40" dirty="0">
                <a:latin typeface="Times New Roman"/>
                <a:cs typeface="Times New Roman"/>
              </a:rPr>
              <a:t>ي</a:t>
            </a:r>
            <a:r>
              <a:rPr sz="1000" spc="-525" dirty="0">
                <a:latin typeface="Times New Roman"/>
                <a:cs typeface="Times New Roman"/>
              </a:rPr>
              <a:t>Ϡ</a:t>
            </a:r>
            <a:r>
              <a:rPr sz="1000" spc="-170" dirty="0">
                <a:latin typeface="Times New Roman"/>
                <a:cs typeface="Times New Roman"/>
              </a:rPr>
              <a:t>Ϝ</a:t>
            </a:r>
            <a:r>
              <a:rPr sz="1000" spc="-305" dirty="0">
                <a:latin typeface="Times New Roman"/>
                <a:cs typeface="Times New Roman"/>
              </a:rPr>
              <a:t>ل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310" dirty="0">
                <a:latin typeface="Times New Roman"/>
                <a:cs typeface="Times New Roman"/>
              </a:rPr>
              <a:t>Γ</a:t>
            </a:r>
            <a:r>
              <a:rPr sz="1000" spc="60" dirty="0">
                <a:latin typeface="Times New Roman"/>
                <a:cs typeface="Times New Roman"/>
              </a:rPr>
              <a:t>έ</a:t>
            </a:r>
            <a:r>
              <a:rPr sz="1000" spc="-555" dirty="0">
                <a:latin typeface="Times New Roman"/>
                <a:cs typeface="Times New Roman"/>
              </a:rPr>
              <a:t>Ύ</a:t>
            </a:r>
            <a:r>
              <a:rPr sz="1000" spc="-440" dirty="0">
                <a:latin typeface="Times New Roman"/>
                <a:cs typeface="Times New Roman"/>
              </a:rPr>
              <a:t>ي</a:t>
            </a:r>
            <a:r>
              <a:rPr sz="1000" spc="-5" dirty="0">
                <a:latin typeface="Times New Roman"/>
                <a:cs typeface="Times New Roman"/>
              </a:rPr>
              <a:t>ز</a:t>
            </a:r>
            <a:r>
              <a:rPr sz="1000" spc="-475" dirty="0">
                <a:latin typeface="Times New Roman"/>
                <a:cs typeface="Times New Roman"/>
              </a:rPr>
              <a:t>ب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325" dirty="0">
                <a:latin typeface="Times New Roman"/>
                <a:cs typeface="Times New Roman"/>
              </a:rPr>
              <a:t>Δ</a:t>
            </a:r>
            <a:r>
              <a:rPr sz="1000" spc="-260" dirty="0">
                <a:latin typeface="Times New Roman"/>
                <a:cs typeface="Times New Roman"/>
              </a:rPr>
              <a:t>ل</a:t>
            </a:r>
            <a:r>
              <a:rPr sz="1000" spc="-385" dirty="0">
                <a:latin typeface="Times New Roman"/>
                <a:cs typeface="Times New Roman"/>
              </a:rPr>
              <a:t>Ύكول΍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100" dirty="0">
                <a:latin typeface="Times New Roman"/>
                <a:cs typeface="Times New Roman"/>
              </a:rPr>
              <a:t>ϱ</a:t>
            </a:r>
            <a:r>
              <a:rPr sz="1000" spc="85" dirty="0">
                <a:latin typeface="Times New Roman"/>
                <a:cs typeface="Times New Roman"/>
              </a:rPr>
              <a:t>έ</a:t>
            </a:r>
            <a:r>
              <a:rPr sz="1000" spc="-335" dirty="0">
                <a:latin typeface="Times New Roman"/>
                <a:cs typeface="Times New Roman"/>
              </a:rPr>
              <a:t>Ύθ</a:t>
            </a:r>
            <a:r>
              <a:rPr sz="1000" spc="-370" dirty="0">
                <a:latin typeface="Times New Roman"/>
                <a:cs typeface="Times New Roman"/>
              </a:rPr>
              <a:t>ت</a:t>
            </a:r>
            <a:r>
              <a:rPr sz="1000" spc="-125" dirty="0">
                <a:latin typeface="Times New Roman"/>
                <a:cs typeface="Times New Roman"/>
              </a:rPr>
              <a:t>سم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ن</a:t>
            </a:r>
            <a:r>
              <a:rPr sz="1000" spc="50" dirty="0">
                <a:latin typeface="Times New Roman"/>
                <a:cs typeface="Times New Roman"/>
              </a:rPr>
              <a:t>م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ق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40" dirty="0">
                <a:latin typeface="Times New Roman"/>
                <a:cs typeface="Times New Roman"/>
              </a:rPr>
              <a:t>ή</a:t>
            </a:r>
            <a:r>
              <a:rPr sz="1000" spc="-530" dirty="0">
                <a:latin typeface="Times New Roman"/>
                <a:cs typeface="Times New Roman"/>
              </a:rPr>
              <a:t>ف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imes New Roman"/>
                <a:cs typeface="Times New Roman"/>
              </a:rPr>
              <a:t>ه</a:t>
            </a:r>
            <a:r>
              <a:rPr sz="1000" spc="-150" dirty="0">
                <a:latin typeface="Times New Roman"/>
                <a:cs typeface="Times New Roman"/>
              </a:rPr>
              <a:t>ق</a:t>
            </a:r>
            <a:r>
              <a:rPr sz="1000" spc="-585" dirty="0">
                <a:latin typeface="Times New Roman"/>
                <a:cs typeface="Times New Roman"/>
              </a:rPr>
              <a:t>ف</a:t>
            </a:r>
            <a:r>
              <a:rPr sz="1000" spc="-745" dirty="0">
                <a:latin typeface="Times New Roman"/>
                <a:cs typeface="Times New Roman"/>
              </a:rPr>
              <a:t>΍</a:t>
            </a:r>
            <a:r>
              <a:rPr sz="1000" spc="-40" dirty="0">
                <a:latin typeface="Times New Roman"/>
                <a:cs typeface="Times New Roman"/>
              </a:rPr>
              <a:t>ή</a:t>
            </a:r>
            <a:r>
              <a:rPr sz="1000" spc="-400" dirty="0">
                <a:latin typeface="Times New Roman"/>
                <a:cs typeface="Times New Roman"/>
              </a:rPr>
              <a:t>ي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40" dirty="0">
                <a:latin typeface="Times New Roman"/>
                <a:cs typeface="Times New Roman"/>
              </a:rPr>
              <a:t>ي</a:t>
            </a:r>
            <a:r>
              <a:rPr sz="1000" spc="-229" dirty="0">
                <a:latin typeface="Times New Roman"/>
                <a:cs typeface="Times New Roman"/>
              </a:rPr>
              <a:t>Ϥ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525" dirty="0">
                <a:latin typeface="Times New Roman"/>
                <a:cs typeface="Times New Roman"/>
              </a:rPr>
              <a:t>Ϡ</a:t>
            </a:r>
            <a:r>
              <a:rPr sz="1000" spc="-155" dirty="0">
                <a:latin typeface="Times New Roman"/>
                <a:cs typeface="Times New Roman"/>
              </a:rPr>
              <a:t>ع</a:t>
            </a:r>
            <a:r>
              <a:rPr sz="1000" spc="-480" dirty="0">
                <a:latin typeface="Times New Roman"/>
                <a:cs typeface="Times New Roman"/>
              </a:rPr>
              <a:t>ت</a:t>
            </a:r>
            <a:r>
              <a:rPr sz="1000" spc="-550" dirty="0">
                <a:latin typeface="Times New Roman"/>
                <a:cs typeface="Times New Roman"/>
              </a:rPr>
              <a:t>ل΍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ϥ</a:t>
            </a:r>
            <a:r>
              <a:rPr sz="1000" spc="-195" dirty="0">
                <a:latin typeface="Times New Roman"/>
                <a:cs typeface="Times New Roman"/>
              </a:rPr>
              <a:t>ϭΆθ</a:t>
            </a:r>
            <a:r>
              <a:rPr sz="1000" spc="-290" dirty="0">
                <a:latin typeface="Times New Roman"/>
                <a:cs typeface="Times New Roman"/>
              </a:rPr>
              <a:t>Ϡ</a:t>
            </a:r>
            <a:r>
              <a:rPr sz="1000" spc="-305" dirty="0">
                <a:latin typeface="Times New Roman"/>
                <a:cs typeface="Times New Roman"/>
              </a:rPr>
              <a:t>ل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0" dirty="0">
                <a:latin typeface="Times New Roman"/>
                <a:cs typeface="Times New Roman"/>
              </a:rPr>
              <a:t>Δع</a:t>
            </a:r>
            <a:r>
              <a:rPr sz="1000" spc="-80" dirty="0">
                <a:latin typeface="Times New Roman"/>
                <a:cs typeface="Times New Roman"/>
              </a:rPr>
              <a:t>م</a:t>
            </a:r>
            <a:r>
              <a:rPr sz="1000" spc="-434" dirty="0">
                <a:latin typeface="Times New Roman"/>
                <a:cs typeface="Times New Roman"/>
              </a:rPr>
              <a:t>Ύجل΍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80" dirty="0">
                <a:latin typeface="Times New Roman"/>
                <a:cs typeface="Times New Roman"/>
              </a:rPr>
              <a:t>ل</a:t>
            </a:r>
            <a:r>
              <a:rPr sz="1000" spc="-229" dirty="0">
                <a:latin typeface="Times New Roman"/>
                <a:cs typeface="Times New Roman"/>
              </a:rPr>
              <a:t>ي</a:t>
            </a:r>
            <a:r>
              <a:rPr sz="1000" spc="-215" dirty="0">
                <a:latin typeface="Times New Roman"/>
                <a:cs typeface="Times New Roman"/>
              </a:rPr>
              <a:t>ك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ϥ</a:t>
            </a:r>
            <a:r>
              <a:rPr sz="1000" spc="-565" dirty="0">
                <a:latin typeface="Times New Roman"/>
                <a:cs typeface="Times New Roman"/>
              </a:rPr>
              <a:t>Ύ</a:t>
            </a:r>
            <a:r>
              <a:rPr sz="1000" spc="-470" dirty="0">
                <a:latin typeface="Times New Roman"/>
                <a:cs typeface="Times New Roman"/>
              </a:rPr>
              <a:t>Β</a:t>
            </a:r>
            <a:r>
              <a:rPr sz="1000" spc="-215" dirty="0">
                <a:latin typeface="Times New Roman"/>
                <a:cs typeface="Times New Roman"/>
              </a:rPr>
              <a:t>ك</a:t>
            </a:r>
            <a:r>
              <a:rPr sz="1000" spc="-40" dirty="0">
                <a:latin typeface="Times New Roman"/>
                <a:cs typeface="Times New Roman"/>
              </a:rPr>
              <a:t>ή</a:t>
            </a:r>
            <a:r>
              <a:rPr sz="1000" spc="-550" dirty="0">
                <a:latin typeface="Times New Roman"/>
                <a:cs typeface="Times New Roman"/>
              </a:rPr>
              <a:t>ل΍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ϥ</a:t>
            </a:r>
            <a:r>
              <a:rPr sz="1000" spc="-409" dirty="0">
                <a:latin typeface="Times New Roman"/>
                <a:cs typeface="Times New Roman"/>
              </a:rPr>
              <a:t>ΎϤ</a:t>
            </a:r>
            <a:r>
              <a:rPr sz="1000" spc="-480" dirty="0">
                <a:latin typeface="Times New Roman"/>
                <a:cs typeface="Times New Roman"/>
              </a:rPr>
              <a:t>ث</a:t>
            </a:r>
            <a:r>
              <a:rPr sz="1000" spc="-25" dirty="0">
                <a:latin typeface="Times New Roman"/>
                <a:cs typeface="Times New Roman"/>
              </a:rPr>
              <a:t>ع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ن</a:t>
            </a:r>
            <a:r>
              <a:rPr sz="1000" spc="-475" dirty="0">
                <a:latin typeface="Times New Roman"/>
                <a:cs typeface="Times New Roman"/>
              </a:rPr>
              <a:t>ب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14" dirty="0">
                <a:latin typeface="Times New Roman"/>
                <a:cs typeface="Times New Roman"/>
              </a:rPr>
              <a:t>دϤ</a:t>
            </a:r>
            <a:r>
              <a:rPr sz="1000" spc="5" dirty="0">
                <a:latin typeface="Times New Roman"/>
                <a:cs typeface="Times New Roman"/>
              </a:rPr>
              <a:t>حم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.د.أ </a:t>
            </a:r>
            <a:r>
              <a:rPr sz="1000" spc="-310" dirty="0">
                <a:latin typeface="Times New Roman"/>
                <a:cs typeface="Times New Roman"/>
              </a:rPr>
              <a:t>Γ</a:t>
            </a:r>
            <a:r>
              <a:rPr sz="1000" spc="-250" dirty="0">
                <a:latin typeface="Times New Roman"/>
                <a:cs typeface="Times New Roman"/>
              </a:rPr>
              <a:t>دΎع</a:t>
            </a:r>
            <a:r>
              <a:rPr sz="1000" spc="-300" dirty="0">
                <a:latin typeface="Times New Roman"/>
                <a:cs typeface="Times New Roman"/>
              </a:rPr>
              <a:t>س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380" dirty="0">
                <a:latin typeface="Times New Roman"/>
                <a:cs typeface="Times New Roman"/>
              </a:rPr>
              <a:t>ϡΎق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5000"/>
              </a:lnSpc>
            </a:pPr>
            <a:r>
              <a:rPr sz="1000" spc="-260" dirty="0">
                <a:latin typeface="Times New Roman"/>
                <a:cs typeface="Times New Roman"/>
              </a:rPr>
              <a:t>Δ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60" dirty="0">
                <a:latin typeface="Times New Roman"/>
                <a:cs typeface="Times New Roman"/>
              </a:rPr>
              <a:t>έ</a:t>
            </a:r>
            <a:r>
              <a:rPr sz="1000" spc="-600" dirty="0">
                <a:latin typeface="Times New Roman"/>
                <a:cs typeface="Times New Roman"/>
              </a:rPr>
              <a:t>΍</a:t>
            </a:r>
            <a:r>
              <a:rPr sz="1000" spc="-200" dirty="0">
                <a:latin typeface="Times New Roman"/>
                <a:cs typeface="Times New Roman"/>
              </a:rPr>
              <a:t>د</a:t>
            </a:r>
            <a:r>
              <a:rPr sz="1000" spc="-240" dirty="0">
                <a:latin typeface="Times New Roman"/>
                <a:cs typeface="Times New Roman"/>
              </a:rPr>
              <a:t>إ΍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100" dirty="0">
                <a:latin typeface="Times New Roman"/>
                <a:cs typeface="Times New Roman"/>
              </a:rPr>
              <a:t>Ε</a:t>
            </a:r>
            <a:r>
              <a:rPr sz="1000" spc="-459" dirty="0">
                <a:latin typeface="Times New Roman"/>
                <a:cs typeface="Times New Roman"/>
              </a:rPr>
              <a:t>΍دΎ</a:t>
            </a:r>
            <a:r>
              <a:rPr sz="1000" spc="-415" dirty="0">
                <a:latin typeface="Times New Roman"/>
                <a:cs typeface="Times New Roman"/>
              </a:rPr>
              <a:t>ي</a:t>
            </a:r>
            <a:r>
              <a:rPr sz="1000" spc="-385" dirty="0">
                <a:latin typeface="Times New Roman"/>
                <a:cs typeface="Times New Roman"/>
              </a:rPr>
              <a:t>قϠل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260" dirty="0">
                <a:latin typeface="Times New Roman"/>
                <a:cs typeface="Times New Roman"/>
              </a:rPr>
              <a:t>Δ</a:t>
            </a:r>
            <a:r>
              <a:rPr sz="1000" spc="-555" dirty="0">
                <a:latin typeface="Times New Roman"/>
                <a:cs typeface="Times New Roman"/>
              </a:rPr>
              <a:t>ف</a:t>
            </a:r>
            <a:r>
              <a:rPr sz="1000" spc="-580" dirty="0">
                <a:latin typeface="Times New Roman"/>
                <a:cs typeface="Times New Roman"/>
              </a:rPr>
              <a:t>Ύ</a:t>
            </a:r>
            <a:r>
              <a:rPr sz="1000" spc="-260" dirty="0">
                <a:latin typeface="Times New Roman"/>
                <a:cs typeface="Times New Roman"/>
              </a:rPr>
              <a:t>ض</a:t>
            </a:r>
            <a:r>
              <a:rPr sz="1000" spc="-245" dirty="0">
                <a:latin typeface="Times New Roman"/>
                <a:cs typeface="Times New Roman"/>
              </a:rPr>
              <a:t>إΎب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114" dirty="0">
                <a:latin typeface="Times New Roman"/>
                <a:cs typeface="Times New Roman"/>
              </a:rPr>
              <a:t>ش</a:t>
            </a:r>
            <a:r>
              <a:rPr sz="1000" spc="40" dirty="0">
                <a:latin typeface="Times New Roman"/>
                <a:cs typeface="Times New Roman"/>
              </a:rPr>
              <a:t>ه</a:t>
            </a:r>
            <a:r>
              <a:rPr sz="1000" spc="-370" dirty="0">
                <a:latin typeface="Times New Roman"/>
                <a:cs typeface="Times New Roman"/>
              </a:rPr>
              <a:t>دل΍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114" dirty="0">
                <a:latin typeface="Times New Roman"/>
                <a:cs typeface="Times New Roman"/>
              </a:rPr>
              <a:t>دϤ</a:t>
            </a:r>
            <a:r>
              <a:rPr sz="1000" spc="-20" dirty="0">
                <a:latin typeface="Times New Roman"/>
                <a:cs typeface="Times New Roman"/>
              </a:rPr>
              <a:t>حأ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ن</a:t>
            </a:r>
            <a:r>
              <a:rPr sz="1000" spc="-475" dirty="0">
                <a:latin typeface="Times New Roman"/>
                <a:cs typeface="Times New Roman"/>
              </a:rPr>
              <a:t>ب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10" dirty="0">
                <a:latin typeface="Times New Roman"/>
                <a:cs typeface="Times New Roman"/>
              </a:rPr>
              <a:t>هدΒع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5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Times New Roman"/>
                <a:cs typeface="Times New Roman"/>
              </a:rPr>
              <a:t>έ</a:t>
            </a:r>
            <a:r>
              <a:rPr sz="1000" spc="0" dirty="0">
                <a:latin typeface="Times New Roman"/>
                <a:cs typeface="Times New Roman"/>
              </a:rPr>
              <a:t>و</a:t>
            </a:r>
            <a:r>
              <a:rPr sz="1000" spc="-480" dirty="0">
                <a:latin typeface="Times New Roman"/>
                <a:cs typeface="Times New Roman"/>
              </a:rPr>
              <a:t>ت</a:t>
            </a:r>
            <a:r>
              <a:rPr sz="1000" spc="-200" dirty="0">
                <a:latin typeface="Times New Roman"/>
                <a:cs typeface="Times New Roman"/>
              </a:rPr>
              <a:t>ك</a:t>
            </a:r>
            <a:r>
              <a:rPr sz="1000" spc="-370" dirty="0">
                <a:latin typeface="Times New Roman"/>
                <a:cs typeface="Times New Roman"/>
              </a:rPr>
              <a:t>دل΍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30" dirty="0">
                <a:latin typeface="Times New Roman"/>
                <a:cs typeface="Times New Roman"/>
              </a:rPr>
              <a:t>ي</a:t>
            </a:r>
            <a:r>
              <a:rPr sz="1000" spc="-450" dirty="0">
                <a:latin typeface="Times New Roman"/>
                <a:cs typeface="Times New Roman"/>
              </a:rPr>
              <a:t>ϠϜل΍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165" dirty="0">
                <a:latin typeface="Times New Roman"/>
                <a:cs typeface="Times New Roman"/>
              </a:rPr>
              <a:t>ديϤع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5" dirty="0">
                <a:latin typeface="Times New Roman"/>
                <a:cs typeface="Times New Roman"/>
              </a:rPr>
              <a:t> </a:t>
            </a:r>
            <a:r>
              <a:rPr sz="1000" spc="-310" dirty="0">
                <a:latin typeface="Times New Roman"/>
                <a:cs typeface="Times New Roman"/>
              </a:rPr>
              <a:t>Γ</a:t>
            </a:r>
            <a:r>
              <a:rPr sz="1000" spc="0" dirty="0">
                <a:latin typeface="Times New Roman"/>
                <a:cs typeface="Times New Roman"/>
              </a:rPr>
              <a:t>د</a:t>
            </a:r>
            <a:r>
              <a:rPr sz="1000" spc="-375" dirty="0">
                <a:latin typeface="Times New Roman"/>
                <a:cs typeface="Times New Roman"/>
              </a:rPr>
              <a:t>Ύع</a:t>
            </a:r>
            <a:r>
              <a:rPr sz="1000" spc="-300" dirty="0">
                <a:latin typeface="Times New Roman"/>
                <a:cs typeface="Times New Roman"/>
              </a:rPr>
              <a:t>س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هل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ق</a:t>
            </a:r>
            <a:r>
              <a:rPr sz="1000" spc="-585" dirty="0">
                <a:latin typeface="Times New Roman"/>
                <a:cs typeface="Times New Roman"/>
              </a:rPr>
              <a:t>ف</a:t>
            </a:r>
            <a:r>
              <a:rPr sz="1000" spc="-745" dirty="0">
                <a:latin typeface="Times New Roman"/>
                <a:cs typeface="Times New Roman"/>
              </a:rPr>
              <a:t>΍</a:t>
            </a:r>
            <a:r>
              <a:rPr sz="1000" spc="-40" dirty="0">
                <a:latin typeface="Times New Roman"/>
                <a:cs typeface="Times New Roman"/>
              </a:rPr>
              <a:t>ή</a:t>
            </a:r>
            <a:r>
              <a:rPr sz="1000" spc="-229" dirty="0">
                <a:latin typeface="Times New Roman"/>
                <a:cs typeface="Times New Roman"/>
              </a:rPr>
              <a:t>Ϥ</a:t>
            </a:r>
            <a:r>
              <a:rPr sz="1000" spc="-550" dirty="0">
                <a:latin typeface="Times New Roman"/>
                <a:cs typeface="Times New Roman"/>
              </a:rPr>
              <a:t>ل΍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ق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40" dirty="0">
                <a:latin typeface="Times New Roman"/>
                <a:cs typeface="Times New Roman"/>
              </a:rPr>
              <a:t>ή</a:t>
            </a:r>
            <a:r>
              <a:rPr sz="1000" spc="-430" dirty="0">
                <a:latin typeface="Times New Roman"/>
                <a:cs typeface="Times New Roman"/>
              </a:rPr>
              <a:t>فل΍ϭ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ه</a:t>
            </a:r>
            <a:r>
              <a:rPr sz="1000" spc="-285" dirty="0">
                <a:latin typeface="Times New Roman"/>
                <a:cs typeface="Times New Roman"/>
              </a:rPr>
              <a:t>ت</a:t>
            </a:r>
            <a:r>
              <a:rPr sz="1000" spc="0" dirty="0">
                <a:latin typeface="Times New Roman"/>
                <a:cs typeface="Times New Roman"/>
              </a:rPr>
              <a:t>د</a:t>
            </a:r>
            <a:r>
              <a:rPr sz="1000" spc="-375" dirty="0">
                <a:latin typeface="Times New Roman"/>
                <a:cs typeface="Times New Roman"/>
              </a:rPr>
              <a:t>Ύع</a:t>
            </a:r>
            <a:r>
              <a:rPr sz="1000" spc="-300" dirty="0">
                <a:latin typeface="Times New Roman"/>
                <a:cs typeface="Times New Roman"/>
              </a:rPr>
              <a:t>س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320" dirty="0">
                <a:latin typeface="Times New Roman"/>
                <a:cs typeface="Times New Roman"/>
              </a:rPr>
              <a:t>ϝΎ</a:t>
            </a:r>
            <a:r>
              <a:rPr sz="1000" spc="-340" dirty="0">
                <a:latin typeface="Times New Roman"/>
                <a:cs typeface="Times New Roman"/>
              </a:rPr>
              <a:t>Β</a:t>
            </a:r>
            <a:r>
              <a:rPr sz="1000" spc="-310" dirty="0">
                <a:latin typeface="Times New Roman"/>
                <a:cs typeface="Times New Roman"/>
              </a:rPr>
              <a:t>ق</a:t>
            </a:r>
            <a:r>
              <a:rPr sz="1000" spc="-480" dirty="0">
                <a:latin typeface="Times New Roman"/>
                <a:cs typeface="Times New Roman"/>
              </a:rPr>
              <a:t>ت</a:t>
            </a:r>
            <a:r>
              <a:rPr sz="1000" spc="-550" dirty="0">
                <a:latin typeface="Times New Roman"/>
                <a:cs typeface="Times New Roman"/>
              </a:rPr>
              <a:t>س΍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Times New Roman"/>
                <a:cs typeface="Times New Roman"/>
              </a:rPr>
              <a:t>ي</a:t>
            </a:r>
            <a:r>
              <a:rPr sz="1000" spc="-530" dirty="0">
                <a:latin typeface="Times New Roman"/>
                <a:cs typeface="Times New Roman"/>
              </a:rPr>
              <a:t>ف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ϥ</a:t>
            </a:r>
            <a:r>
              <a:rPr sz="1000" spc="-405" dirty="0">
                <a:latin typeface="Times New Roman"/>
                <a:cs typeface="Times New Roman"/>
              </a:rPr>
              <a:t>Ύك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5" dirty="0">
                <a:latin typeface="Times New Roman"/>
                <a:cs typeface="Times New Roman"/>
              </a:rPr>
              <a:t> </a:t>
            </a:r>
            <a:r>
              <a:rPr sz="1000" spc="-215" dirty="0">
                <a:latin typeface="Times New Roman"/>
                <a:cs typeface="Times New Roman"/>
              </a:rPr>
              <a:t>ث</a:t>
            </a:r>
            <a:r>
              <a:rPr sz="1000" spc="-200" dirty="0">
                <a:latin typeface="Times New Roman"/>
                <a:cs typeface="Times New Roman"/>
              </a:rPr>
              <a:t>ي</a:t>
            </a:r>
            <a:r>
              <a:rPr sz="1000" spc="-40" dirty="0">
                <a:latin typeface="Times New Roman"/>
                <a:cs typeface="Times New Roman"/>
              </a:rPr>
              <a:t>ح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spc="-35" dirty="0">
                <a:latin typeface="Times New Roman"/>
                <a:cs typeface="Times New Roman"/>
              </a:rPr>
              <a:t>Ώ</a:t>
            </a:r>
            <a:r>
              <a:rPr sz="1000" spc="400" dirty="0">
                <a:latin typeface="Times New Roman"/>
                <a:cs typeface="Times New Roman"/>
              </a:rPr>
              <a:t>ا</a:t>
            </a:r>
            <a:r>
              <a:rPr sz="1000" spc="75" dirty="0">
                <a:latin typeface="Times New Roman"/>
                <a:cs typeface="Times New Roman"/>
              </a:rPr>
              <a:t>ρ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105" dirty="0">
                <a:latin typeface="Times New Roman"/>
                <a:cs typeface="Times New Roman"/>
              </a:rPr>
              <a:t>ع</a:t>
            </a:r>
            <a:r>
              <a:rPr sz="1000" spc="50" dirty="0">
                <a:latin typeface="Times New Roman"/>
                <a:cs typeface="Times New Roman"/>
              </a:rPr>
              <a:t>م </a:t>
            </a:r>
            <a:r>
              <a:rPr sz="1000" spc="-150" dirty="0">
                <a:latin typeface="Times New Roman"/>
                <a:cs typeface="Times New Roman"/>
              </a:rPr>
              <a:t>Δع</a:t>
            </a:r>
            <a:r>
              <a:rPr sz="1000" spc="-80" dirty="0">
                <a:latin typeface="Times New Roman"/>
                <a:cs typeface="Times New Roman"/>
              </a:rPr>
              <a:t>م</a:t>
            </a:r>
            <a:r>
              <a:rPr sz="1000" spc="-340" dirty="0">
                <a:latin typeface="Times New Roman"/>
                <a:cs typeface="Times New Roman"/>
              </a:rPr>
              <a:t>Ύج</a:t>
            </a:r>
            <a:r>
              <a:rPr sz="1000" spc="-245" dirty="0">
                <a:latin typeface="Times New Roman"/>
                <a:cs typeface="Times New Roman"/>
              </a:rPr>
              <a:t>ل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180" dirty="0">
                <a:latin typeface="Times New Roman"/>
                <a:cs typeface="Times New Roman"/>
              </a:rPr>
              <a:t>ل</a:t>
            </a:r>
            <a:r>
              <a:rPr sz="1000" spc="-229" dirty="0">
                <a:latin typeface="Times New Roman"/>
                <a:cs typeface="Times New Roman"/>
              </a:rPr>
              <a:t>ي</a:t>
            </a:r>
            <a:r>
              <a:rPr sz="1000" spc="-215" dirty="0">
                <a:latin typeface="Times New Roman"/>
                <a:cs typeface="Times New Roman"/>
              </a:rPr>
              <a:t>ك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310" dirty="0">
                <a:latin typeface="Times New Roman"/>
                <a:cs typeface="Times New Roman"/>
              </a:rPr>
              <a:t>Γ</a:t>
            </a:r>
            <a:r>
              <a:rPr sz="1000" spc="0" dirty="0">
                <a:latin typeface="Times New Roman"/>
                <a:cs typeface="Times New Roman"/>
              </a:rPr>
              <a:t>د</a:t>
            </a:r>
            <a:r>
              <a:rPr sz="1000" spc="-375" dirty="0">
                <a:latin typeface="Times New Roman"/>
                <a:cs typeface="Times New Roman"/>
              </a:rPr>
              <a:t>Ύع</a:t>
            </a:r>
            <a:r>
              <a:rPr sz="1000" spc="-300" dirty="0">
                <a:latin typeface="Times New Roman"/>
                <a:cs typeface="Times New Roman"/>
              </a:rPr>
              <a:t>س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ء</a:t>
            </a:r>
            <a:r>
              <a:rPr sz="1000" spc="-590" dirty="0">
                <a:latin typeface="Times New Roman"/>
                <a:cs typeface="Times New Roman"/>
              </a:rPr>
              <a:t>Ύ</a:t>
            </a:r>
            <a:r>
              <a:rPr sz="1000" spc="-440" dirty="0">
                <a:latin typeface="Times New Roman"/>
                <a:cs typeface="Times New Roman"/>
              </a:rPr>
              <a:t>قϠب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310" dirty="0">
                <a:latin typeface="Times New Roman"/>
                <a:cs typeface="Times New Roman"/>
              </a:rPr>
              <a:t>Γ</a:t>
            </a:r>
            <a:r>
              <a:rPr sz="1000" spc="60" dirty="0">
                <a:latin typeface="Times New Roman"/>
                <a:cs typeface="Times New Roman"/>
              </a:rPr>
              <a:t>έ</a:t>
            </a:r>
            <a:r>
              <a:rPr sz="1000" spc="-555" dirty="0">
                <a:latin typeface="Times New Roman"/>
                <a:cs typeface="Times New Roman"/>
              </a:rPr>
              <a:t>Ύ</a:t>
            </a:r>
            <a:r>
              <a:rPr sz="1000" spc="-430" dirty="0">
                <a:latin typeface="Times New Roman"/>
                <a:cs typeface="Times New Roman"/>
              </a:rPr>
              <a:t>ي</a:t>
            </a:r>
            <a:r>
              <a:rPr sz="1000" spc="-5" dirty="0">
                <a:latin typeface="Times New Roman"/>
                <a:cs typeface="Times New Roman"/>
              </a:rPr>
              <a:t>ز</a:t>
            </a:r>
            <a:r>
              <a:rPr sz="1000" spc="-550" dirty="0">
                <a:latin typeface="Times New Roman"/>
                <a:cs typeface="Times New Roman"/>
              </a:rPr>
              <a:t>ل΍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215" dirty="0">
                <a:latin typeface="Times New Roman"/>
                <a:cs typeface="Times New Roman"/>
              </a:rPr>
              <a:t>Ε</a:t>
            </a:r>
            <a:r>
              <a:rPr sz="1000" spc="-285" dirty="0">
                <a:latin typeface="Times New Roman"/>
                <a:cs typeface="Times New Roman"/>
              </a:rPr>
              <a:t>Ύ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395" dirty="0">
                <a:latin typeface="Times New Roman"/>
                <a:cs typeface="Times New Roman"/>
              </a:rPr>
              <a:t>لΎعف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270" dirty="0">
                <a:latin typeface="Times New Roman"/>
                <a:cs typeface="Times New Roman"/>
              </a:rPr>
              <a:t>Ε</a:t>
            </a:r>
            <a:r>
              <a:rPr sz="1000" spc="-434" dirty="0">
                <a:latin typeface="Times New Roman"/>
                <a:cs typeface="Times New Roman"/>
              </a:rPr>
              <a:t>΍</a:t>
            </a:r>
            <a:r>
              <a:rPr sz="1000" spc="-240" dirty="0">
                <a:latin typeface="Times New Roman"/>
                <a:cs typeface="Times New Roman"/>
              </a:rPr>
              <a:t>دب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د</a:t>
            </a:r>
            <a:r>
              <a:rPr sz="1000" spc="-200" dirty="0">
                <a:latin typeface="Times New Roman"/>
                <a:cs typeface="Times New Roman"/>
              </a:rPr>
              <a:t>ق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،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،</a:t>
            </a:r>
            <a:r>
              <a:rPr sz="1000" spc="100" dirty="0">
                <a:latin typeface="Times New Roman"/>
                <a:cs typeface="Times New Roman"/>
              </a:rPr>
              <a:t>ه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475" dirty="0">
                <a:latin typeface="Times New Roman"/>
                <a:cs typeface="Times New Roman"/>
              </a:rPr>
              <a:t>قف</a:t>
            </a:r>
            <a:r>
              <a:rPr sz="1000" spc="-695" dirty="0">
                <a:latin typeface="Times New Roman"/>
                <a:cs typeface="Times New Roman"/>
              </a:rPr>
              <a:t>΍</a:t>
            </a:r>
            <a:r>
              <a:rPr sz="1000" spc="-40" dirty="0">
                <a:latin typeface="Times New Roman"/>
                <a:cs typeface="Times New Roman"/>
              </a:rPr>
              <a:t>ή</a:t>
            </a:r>
            <a:r>
              <a:rPr sz="1000" spc="50" dirty="0">
                <a:latin typeface="Times New Roman"/>
                <a:cs typeface="Times New Roman"/>
              </a:rPr>
              <a:t>م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30" dirty="0">
                <a:latin typeface="Times New Roman"/>
                <a:cs typeface="Times New Roman"/>
              </a:rPr>
              <a:t>ي</a:t>
            </a:r>
            <a:r>
              <a:rPr sz="1000" spc="-229" dirty="0">
                <a:latin typeface="Times New Roman"/>
                <a:cs typeface="Times New Roman"/>
              </a:rPr>
              <a:t>Ϥ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385" dirty="0">
                <a:latin typeface="Times New Roman"/>
                <a:cs typeface="Times New Roman"/>
              </a:rPr>
              <a:t>Ϡعت</a:t>
            </a:r>
            <a:r>
              <a:rPr sz="1000" spc="-290" dirty="0">
                <a:latin typeface="Times New Roman"/>
                <a:cs typeface="Times New Roman"/>
              </a:rPr>
              <a:t>ل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ϥ</a:t>
            </a:r>
            <a:r>
              <a:rPr sz="1000" spc="-195" dirty="0">
                <a:latin typeface="Times New Roman"/>
                <a:cs typeface="Times New Roman"/>
              </a:rPr>
              <a:t>ϭΆθ</a:t>
            </a:r>
            <a:r>
              <a:rPr sz="1000" spc="-300" dirty="0">
                <a:latin typeface="Times New Roman"/>
                <a:cs typeface="Times New Roman"/>
              </a:rPr>
              <a:t>Ϡ</a:t>
            </a:r>
            <a:r>
              <a:rPr sz="1000" spc="-305" dirty="0">
                <a:latin typeface="Times New Roman"/>
                <a:cs typeface="Times New Roman"/>
              </a:rPr>
              <a:t>ل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235" dirty="0">
                <a:latin typeface="Times New Roman"/>
                <a:cs typeface="Times New Roman"/>
              </a:rPr>
              <a:t>Δ</a:t>
            </a:r>
            <a:r>
              <a:rPr sz="1000" spc="-190" dirty="0">
                <a:latin typeface="Times New Roman"/>
                <a:cs typeface="Times New Roman"/>
              </a:rPr>
              <a:t>ع</a:t>
            </a:r>
            <a:r>
              <a:rPr sz="1000" spc="50" dirty="0">
                <a:latin typeface="Times New Roman"/>
                <a:cs typeface="Times New Roman"/>
              </a:rPr>
              <a:t>م</a:t>
            </a:r>
            <a:r>
              <a:rPr sz="1000" spc="-434" dirty="0">
                <a:latin typeface="Times New Roman"/>
                <a:cs typeface="Times New Roman"/>
              </a:rPr>
              <a:t>Ύجل΍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180" dirty="0">
                <a:latin typeface="Times New Roman"/>
                <a:cs typeface="Times New Roman"/>
              </a:rPr>
              <a:t>ل</a:t>
            </a:r>
            <a:r>
              <a:rPr sz="1000" spc="-220" dirty="0">
                <a:latin typeface="Times New Roman"/>
                <a:cs typeface="Times New Roman"/>
              </a:rPr>
              <a:t>ي</a:t>
            </a:r>
            <a:r>
              <a:rPr sz="1000" spc="-215" dirty="0">
                <a:latin typeface="Times New Roman"/>
                <a:cs typeface="Times New Roman"/>
              </a:rPr>
              <a:t>ك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250" dirty="0">
                <a:latin typeface="Times New Roman"/>
                <a:cs typeface="Times New Roman"/>
              </a:rPr>
              <a:t>دΎع</a:t>
            </a:r>
            <a:r>
              <a:rPr sz="1000" spc="-385" dirty="0">
                <a:latin typeface="Times New Roman"/>
                <a:cs typeface="Times New Roman"/>
              </a:rPr>
              <a:t>سب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560" dirty="0">
                <a:latin typeface="Times New Roman"/>
                <a:cs typeface="Times New Roman"/>
              </a:rPr>
              <a:t>΍</a:t>
            </a:r>
            <a:r>
              <a:rPr sz="1000" spc="-235" dirty="0">
                <a:latin typeface="Times New Roman"/>
                <a:cs typeface="Times New Roman"/>
              </a:rPr>
              <a:t>و</a:t>
            </a:r>
            <a:r>
              <a:rPr sz="1000" spc="-434" dirty="0">
                <a:latin typeface="Times New Roman"/>
                <a:cs typeface="Times New Roman"/>
              </a:rPr>
              <a:t>Β</a:t>
            </a:r>
            <a:r>
              <a:rPr sz="1000" spc="10" dirty="0">
                <a:latin typeface="Times New Roman"/>
                <a:cs typeface="Times New Roman"/>
              </a:rPr>
              <a:t>حέ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ن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434" dirty="0">
                <a:latin typeface="Times New Roman"/>
                <a:cs typeface="Times New Roman"/>
              </a:rPr>
              <a:t>άل΍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260" dirty="0">
                <a:latin typeface="Times New Roman"/>
                <a:cs typeface="Times New Roman"/>
              </a:rPr>
              <a:t>Δ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415" dirty="0">
                <a:latin typeface="Times New Roman"/>
                <a:cs typeface="Times New Roman"/>
              </a:rPr>
              <a:t>ϠϜلΎب</a:t>
            </a:r>
            <a:r>
              <a:rPr sz="1000" spc="-155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Times New Roman"/>
                <a:cs typeface="Times New Roman"/>
              </a:rPr>
              <a:t>م</a:t>
            </a:r>
            <a:r>
              <a:rPr sz="1000" spc="-310" dirty="0">
                <a:latin typeface="Times New Roman"/>
                <a:cs typeface="Times New Roman"/>
              </a:rPr>
              <a:t>Ϭ</a:t>
            </a:r>
            <a:r>
              <a:rPr sz="1000" spc="-500" dirty="0">
                <a:latin typeface="Times New Roman"/>
                <a:cs typeface="Times New Roman"/>
              </a:rPr>
              <a:t>Ϡ</a:t>
            </a:r>
            <a:r>
              <a:rPr sz="1000" spc="-440" dirty="0">
                <a:latin typeface="Times New Roman"/>
                <a:cs typeface="Times New Roman"/>
              </a:rPr>
              <a:t>ي</a:t>
            </a:r>
            <a:r>
              <a:rPr sz="1000" spc="-265" dirty="0">
                <a:latin typeface="Times New Roman"/>
                <a:cs typeface="Times New Roman"/>
              </a:rPr>
              <a:t>صحت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ن</a:t>
            </a:r>
            <a:r>
              <a:rPr sz="1000" spc="50" dirty="0">
                <a:latin typeface="Times New Roman"/>
                <a:cs typeface="Times New Roman"/>
              </a:rPr>
              <a:t>م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215" dirty="0">
                <a:latin typeface="Times New Roman"/>
                <a:cs typeface="Times New Roman"/>
              </a:rPr>
              <a:t>ί</a:t>
            </a:r>
            <a:r>
              <a:rPr sz="1000" spc="-5" dirty="0">
                <a:latin typeface="Times New Roman"/>
                <a:cs typeface="Times New Roman"/>
              </a:rPr>
              <a:t>ز</a:t>
            </a:r>
            <a:r>
              <a:rPr sz="1000" spc="-140" dirty="0">
                <a:latin typeface="Times New Roman"/>
                <a:cs typeface="Times New Roman"/>
              </a:rPr>
              <a:t>ع</a:t>
            </a:r>
            <a:r>
              <a:rPr sz="1000" spc="-400" dirty="0">
                <a:latin typeface="Times New Roman"/>
                <a:cs typeface="Times New Roman"/>
              </a:rPr>
              <a:t>ي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ϥ</a:t>
            </a:r>
            <a:r>
              <a:rPr sz="1000" spc="-5" dirty="0">
                <a:latin typeface="Times New Roman"/>
                <a:cs typeface="Times New Roman"/>
              </a:rPr>
              <a:t>أ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ن</a:t>
            </a:r>
            <a:r>
              <a:rPr sz="1000" spc="-170" dirty="0">
                <a:latin typeface="Times New Roman"/>
                <a:cs typeface="Times New Roman"/>
              </a:rPr>
              <a:t>Ϝ</a:t>
            </a:r>
            <a:r>
              <a:rPr sz="1000" spc="-229" dirty="0">
                <a:latin typeface="Times New Roman"/>
                <a:cs typeface="Times New Roman"/>
              </a:rPr>
              <a:t>Ϥ</a:t>
            </a:r>
            <a:r>
              <a:rPr sz="1000" spc="-400" dirty="0">
                <a:latin typeface="Times New Roman"/>
                <a:cs typeface="Times New Roman"/>
              </a:rPr>
              <a:t>ي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275" dirty="0">
                <a:latin typeface="Times New Roman"/>
                <a:cs typeface="Times New Roman"/>
              </a:rPr>
              <a:t>Ύم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290" dirty="0">
                <a:latin typeface="Times New Roman"/>
                <a:cs typeface="Times New Roman"/>
              </a:rPr>
              <a:t>مϬتΎψ</a:t>
            </a:r>
            <a:r>
              <a:rPr sz="1000" spc="-30" dirty="0">
                <a:latin typeface="Times New Roman"/>
                <a:cs typeface="Times New Roman"/>
              </a:rPr>
              <a:t>ح</a:t>
            </a:r>
            <a:r>
              <a:rPr sz="1000" spc="220" dirty="0">
                <a:latin typeface="Times New Roman"/>
                <a:cs typeface="Times New Roman"/>
              </a:rPr>
              <a:t>ام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305" dirty="0">
                <a:latin typeface="Times New Roman"/>
                <a:cs typeface="Times New Roman"/>
              </a:rPr>
              <a:t>مϬتΎع</a:t>
            </a:r>
            <a:r>
              <a:rPr sz="1000" spc="-300" dirty="0">
                <a:latin typeface="Times New Roman"/>
                <a:cs typeface="Times New Roman"/>
              </a:rPr>
              <a:t>Ϡ</a:t>
            </a:r>
            <a:r>
              <a:rPr sz="1000" spc="-250" dirty="0">
                <a:latin typeface="Times New Roman"/>
                <a:cs typeface="Times New Roman"/>
              </a:rPr>
              <a:t>ط</a:t>
            </a:r>
            <a:r>
              <a:rPr sz="1000" spc="-475" dirty="0">
                <a:latin typeface="Times New Roman"/>
                <a:cs typeface="Times New Roman"/>
              </a:rPr>
              <a:t>ت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40" dirty="0">
                <a:latin typeface="Times New Roman"/>
                <a:cs typeface="Times New Roman"/>
              </a:rPr>
              <a:t>ي</a:t>
            </a:r>
            <a:r>
              <a:rPr sz="1000" spc="-450" dirty="0">
                <a:latin typeface="Times New Roman"/>
                <a:cs typeface="Times New Roman"/>
              </a:rPr>
              <a:t>ϠϜل΍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105" dirty="0">
                <a:latin typeface="Times New Roman"/>
                <a:cs typeface="Times New Roman"/>
              </a:rPr>
              <a:t>Ώا</a:t>
            </a:r>
            <a:r>
              <a:rPr sz="1000" spc="125" dirty="0">
                <a:latin typeface="Times New Roman"/>
                <a:cs typeface="Times New Roman"/>
              </a:rPr>
              <a:t>ط</a:t>
            </a:r>
            <a:r>
              <a:rPr sz="1000" spc="-305" dirty="0">
                <a:latin typeface="Times New Roman"/>
                <a:cs typeface="Times New Roman"/>
              </a:rPr>
              <a:t>ل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150" dirty="0">
                <a:latin typeface="Times New Roman"/>
                <a:cs typeface="Times New Roman"/>
              </a:rPr>
              <a:t>Δع</a:t>
            </a:r>
            <a:r>
              <a:rPr sz="1000" spc="-80" dirty="0">
                <a:latin typeface="Times New Roman"/>
                <a:cs typeface="Times New Roman"/>
              </a:rPr>
              <a:t>م</a:t>
            </a:r>
            <a:r>
              <a:rPr sz="1000" spc="-434" dirty="0">
                <a:latin typeface="Times New Roman"/>
                <a:cs typeface="Times New Roman"/>
              </a:rPr>
              <a:t>Ύجل΍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180" dirty="0">
                <a:latin typeface="Times New Roman"/>
                <a:cs typeface="Times New Roman"/>
              </a:rPr>
              <a:t>ل</a:t>
            </a:r>
            <a:r>
              <a:rPr sz="1000" spc="-220" dirty="0">
                <a:latin typeface="Times New Roman"/>
                <a:cs typeface="Times New Roman"/>
              </a:rPr>
              <a:t>ي</a:t>
            </a:r>
            <a:r>
              <a:rPr sz="1000" spc="-215" dirty="0">
                <a:latin typeface="Times New Roman"/>
                <a:cs typeface="Times New Roman"/>
              </a:rPr>
              <a:t>ك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310" dirty="0">
                <a:latin typeface="Times New Roman"/>
                <a:cs typeface="Times New Roman"/>
              </a:rPr>
              <a:t>Γ</a:t>
            </a:r>
            <a:r>
              <a:rPr sz="1000" spc="-250" dirty="0">
                <a:latin typeface="Times New Roman"/>
                <a:cs typeface="Times New Roman"/>
              </a:rPr>
              <a:t>دΎع</a:t>
            </a:r>
            <a:r>
              <a:rPr sz="1000" spc="-300" dirty="0">
                <a:latin typeface="Times New Roman"/>
                <a:cs typeface="Times New Roman"/>
              </a:rPr>
              <a:t>س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imes New Roman"/>
                <a:cs typeface="Times New Roman"/>
              </a:rPr>
              <a:t>ه</a:t>
            </a:r>
            <a:r>
              <a:rPr sz="1000" spc="-145" dirty="0">
                <a:latin typeface="Times New Roman"/>
                <a:cs typeface="Times New Roman"/>
              </a:rPr>
              <a:t>ل</a:t>
            </a:r>
            <a:r>
              <a:rPr sz="1000" spc="400" dirty="0">
                <a:latin typeface="Times New Roman"/>
                <a:cs typeface="Times New Roman"/>
              </a:rPr>
              <a:t>ا</a:t>
            </a:r>
            <a:r>
              <a:rPr sz="1000" spc="-40" dirty="0">
                <a:latin typeface="Times New Roman"/>
                <a:cs typeface="Times New Roman"/>
              </a:rPr>
              <a:t>خ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105" dirty="0">
                <a:latin typeface="Times New Roman"/>
                <a:cs typeface="Times New Roman"/>
              </a:rPr>
              <a:t>ع</a:t>
            </a:r>
            <a:r>
              <a:rPr sz="1000" spc="-229" dirty="0">
                <a:latin typeface="Times New Roman"/>
                <a:cs typeface="Times New Roman"/>
              </a:rPr>
              <a:t>Ϥ</a:t>
            </a:r>
            <a:r>
              <a:rPr sz="1000" spc="-480" dirty="0">
                <a:latin typeface="Times New Roman"/>
                <a:cs typeface="Times New Roman"/>
              </a:rPr>
              <a:t>ت</a:t>
            </a:r>
            <a:r>
              <a:rPr sz="1000" spc="-290" dirty="0">
                <a:latin typeface="Times New Roman"/>
                <a:cs typeface="Times New Roman"/>
              </a:rPr>
              <a:t>س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Times New Roman"/>
                <a:cs typeface="Times New Roman"/>
              </a:rPr>
              <a:t>ι</a:t>
            </a:r>
            <a:r>
              <a:rPr sz="1000" spc="175" dirty="0">
                <a:latin typeface="Times New Roman"/>
                <a:cs typeface="Times New Roman"/>
              </a:rPr>
              <a:t>Ύ</a:t>
            </a:r>
            <a:r>
              <a:rPr sz="1000" spc="-40" dirty="0">
                <a:latin typeface="Times New Roman"/>
                <a:cs typeface="Times New Roman"/>
              </a:rPr>
              <a:t>خ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290" dirty="0">
                <a:latin typeface="Times New Roman"/>
                <a:cs typeface="Times New Roman"/>
              </a:rPr>
              <a:t>ϱوب΍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ء</a:t>
            </a:r>
            <a:r>
              <a:rPr sz="1000" spc="-590" dirty="0">
                <a:latin typeface="Times New Roman"/>
                <a:cs typeface="Times New Roman"/>
              </a:rPr>
              <a:t>Ύ</a:t>
            </a:r>
            <a:r>
              <a:rPr sz="1000" spc="-310" dirty="0">
                <a:latin typeface="Times New Roman"/>
                <a:cs typeface="Times New Roman"/>
              </a:rPr>
              <a:t>قل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295" dirty="0">
                <a:latin typeface="Times New Roman"/>
                <a:cs typeface="Times New Roman"/>
              </a:rPr>
              <a:t>يف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،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40" dirty="0">
                <a:latin typeface="Times New Roman"/>
                <a:cs typeface="Times New Roman"/>
              </a:rPr>
              <a:t>ي</a:t>
            </a:r>
            <a:r>
              <a:rPr sz="1000" spc="-450" dirty="0">
                <a:latin typeface="Times New Roman"/>
                <a:cs typeface="Times New Roman"/>
              </a:rPr>
              <a:t>ϠϜل΍</a:t>
            </a:r>
            <a:endParaRPr sz="1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300"/>
              </a:spcBef>
            </a:pPr>
            <a:r>
              <a:rPr sz="1000" spc="-5" dirty="0">
                <a:latin typeface="Times New Roman"/>
                <a:cs typeface="Times New Roman"/>
              </a:rPr>
              <a:t>، 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455" dirty="0">
                <a:latin typeface="Times New Roman"/>
                <a:cs typeface="Times New Roman"/>
              </a:rPr>
              <a:t>ΎϬ</a:t>
            </a:r>
            <a:r>
              <a:rPr sz="1000" spc="-290" dirty="0">
                <a:latin typeface="Times New Roman"/>
                <a:cs typeface="Times New Roman"/>
              </a:rPr>
              <a:t>ن</a:t>
            </a:r>
            <a:r>
              <a:rPr sz="1000" spc="-590" dirty="0">
                <a:latin typeface="Times New Roman"/>
                <a:cs typeface="Times New Roman"/>
              </a:rPr>
              <a:t>Ύ</a:t>
            </a:r>
            <a:r>
              <a:rPr sz="1000" spc="-175" dirty="0">
                <a:latin typeface="Times New Roman"/>
                <a:cs typeface="Times New Roman"/>
              </a:rPr>
              <a:t>جل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260" dirty="0">
                <a:latin typeface="Times New Roman"/>
                <a:cs typeface="Times New Roman"/>
              </a:rPr>
              <a:t>Δ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450" dirty="0">
                <a:latin typeface="Times New Roman"/>
                <a:cs typeface="Times New Roman"/>
              </a:rPr>
              <a:t>ϠϜل΍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270" dirty="0">
                <a:latin typeface="Times New Roman"/>
                <a:cs typeface="Times New Roman"/>
              </a:rPr>
              <a:t>Ε</a:t>
            </a:r>
            <a:r>
              <a:rPr sz="1000" spc="-445" dirty="0">
                <a:latin typeface="Times New Roman"/>
                <a:cs typeface="Times New Roman"/>
              </a:rPr>
              <a:t>΍</a:t>
            </a:r>
            <a:r>
              <a:rPr sz="1000" spc="0" dirty="0">
                <a:latin typeface="Times New Roman"/>
                <a:cs typeface="Times New Roman"/>
              </a:rPr>
              <a:t>د</a:t>
            </a:r>
            <a:r>
              <a:rPr sz="1000" spc="-40" dirty="0">
                <a:latin typeface="Times New Roman"/>
                <a:cs typeface="Times New Roman"/>
              </a:rPr>
              <a:t>ح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ء</a:t>
            </a:r>
            <a:r>
              <a:rPr sz="1000" spc="-75" dirty="0">
                <a:latin typeface="Times New Roman"/>
                <a:cs typeface="Times New Roman"/>
              </a:rPr>
              <a:t>Ύπعأϭ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210" dirty="0">
                <a:latin typeface="Times New Roman"/>
                <a:cs typeface="Times New Roman"/>
              </a:rPr>
              <a:t>يفή</a:t>
            </a:r>
            <a:r>
              <a:rPr sz="1000" spc="45" dirty="0">
                <a:latin typeface="Times New Roman"/>
                <a:cs typeface="Times New Roman"/>
              </a:rPr>
              <a:t>θم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95" dirty="0">
                <a:latin typeface="Times New Roman"/>
                <a:cs typeface="Times New Roman"/>
              </a:rPr>
              <a:t>ع</a:t>
            </a:r>
            <a:r>
              <a:rPr sz="1000" spc="50" dirty="0">
                <a:latin typeface="Times New Roman"/>
                <a:cs typeface="Times New Roman"/>
              </a:rPr>
              <a:t>م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210" dirty="0">
                <a:latin typeface="Times New Roman"/>
                <a:cs typeface="Times New Roman"/>
              </a:rPr>
              <a:t>ωΎϤتج</a:t>
            </a:r>
            <a:r>
              <a:rPr sz="1000" spc="-60" dirty="0">
                <a:latin typeface="Times New Roman"/>
                <a:cs typeface="Times New Roman"/>
              </a:rPr>
              <a:t>ا</a:t>
            </a:r>
            <a:r>
              <a:rPr sz="1000" spc="-540" dirty="0">
                <a:latin typeface="Times New Roman"/>
                <a:cs typeface="Times New Roman"/>
              </a:rPr>
              <a:t>Ύب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40" dirty="0">
                <a:latin typeface="Times New Roman"/>
                <a:cs typeface="Times New Roman"/>
              </a:rPr>
              <a:t>ي</a:t>
            </a:r>
            <a:r>
              <a:rPr sz="1000" spc="-215" dirty="0">
                <a:latin typeface="Times New Roman"/>
                <a:cs typeface="Times New Roman"/>
              </a:rPr>
              <a:t>Ϥ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385" dirty="0">
                <a:latin typeface="Times New Roman"/>
                <a:cs typeface="Times New Roman"/>
              </a:rPr>
              <a:t>Ϡعت</a:t>
            </a:r>
            <a:r>
              <a:rPr sz="1000" spc="-300" dirty="0">
                <a:latin typeface="Times New Roman"/>
                <a:cs typeface="Times New Roman"/>
              </a:rPr>
              <a:t>ل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ϥ</a:t>
            </a:r>
            <a:r>
              <a:rPr sz="1000" spc="-195" dirty="0">
                <a:latin typeface="Times New Roman"/>
                <a:cs typeface="Times New Roman"/>
              </a:rPr>
              <a:t>ϭΆθ</a:t>
            </a:r>
            <a:r>
              <a:rPr sz="1000" spc="-300" dirty="0">
                <a:latin typeface="Times New Roman"/>
                <a:cs typeface="Times New Roman"/>
              </a:rPr>
              <a:t>Ϡ</a:t>
            </a:r>
            <a:r>
              <a:rPr sz="1000" spc="-305" dirty="0">
                <a:latin typeface="Times New Roman"/>
                <a:cs typeface="Times New Roman"/>
              </a:rPr>
              <a:t>ل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150" dirty="0">
                <a:latin typeface="Times New Roman"/>
                <a:cs typeface="Times New Roman"/>
              </a:rPr>
              <a:t>Δع</a:t>
            </a:r>
            <a:r>
              <a:rPr sz="1000" spc="-80" dirty="0">
                <a:latin typeface="Times New Roman"/>
                <a:cs typeface="Times New Roman"/>
              </a:rPr>
              <a:t>م</a:t>
            </a:r>
            <a:r>
              <a:rPr sz="1000" spc="-434" dirty="0">
                <a:latin typeface="Times New Roman"/>
                <a:cs typeface="Times New Roman"/>
              </a:rPr>
              <a:t>Ύجل΍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325" dirty="0">
                <a:latin typeface="Times New Roman"/>
                <a:cs typeface="Times New Roman"/>
              </a:rPr>
              <a:t>Δ</a:t>
            </a:r>
            <a:r>
              <a:rPr sz="1000" spc="-260" dirty="0">
                <a:latin typeface="Times New Roman"/>
                <a:cs typeface="Times New Roman"/>
              </a:rPr>
              <a:t>ل</a:t>
            </a:r>
            <a:r>
              <a:rPr sz="1000" spc="-405" dirty="0">
                <a:latin typeface="Times New Roman"/>
                <a:cs typeface="Times New Roman"/>
              </a:rPr>
              <a:t>Ύك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125" dirty="0">
                <a:latin typeface="Times New Roman"/>
                <a:cs typeface="Times New Roman"/>
              </a:rPr>
              <a:t>ϱ</a:t>
            </a:r>
            <a:r>
              <a:rPr sz="1000" spc="60" dirty="0">
                <a:latin typeface="Times New Roman"/>
                <a:cs typeface="Times New Roman"/>
              </a:rPr>
              <a:t>έ</a:t>
            </a:r>
            <a:r>
              <a:rPr sz="1000" spc="-335" dirty="0">
                <a:latin typeface="Times New Roman"/>
                <a:cs typeface="Times New Roman"/>
              </a:rPr>
              <a:t>Ύθ</a:t>
            </a:r>
            <a:r>
              <a:rPr sz="1000" spc="-370" dirty="0">
                <a:latin typeface="Times New Roman"/>
                <a:cs typeface="Times New Roman"/>
              </a:rPr>
              <a:t>ت</a:t>
            </a:r>
            <a:r>
              <a:rPr sz="1000" spc="-125" dirty="0">
                <a:latin typeface="Times New Roman"/>
                <a:cs typeface="Times New Roman"/>
              </a:rPr>
              <a:t>سم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215" dirty="0">
                <a:latin typeface="Times New Roman"/>
                <a:cs typeface="Times New Roman"/>
              </a:rPr>
              <a:t>ϡ</a:t>
            </a:r>
            <a:r>
              <a:rPr sz="1000" spc="-580" dirty="0">
                <a:latin typeface="Times New Roman"/>
                <a:cs typeface="Times New Roman"/>
              </a:rPr>
              <a:t>Ύ</a:t>
            </a:r>
            <a:r>
              <a:rPr sz="1000" spc="-320" dirty="0">
                <a:latin typeface="Times New Roman"/>
                <a:cs typeface="Times New Roman"/>
              </a:rPr>
              <a:t>ق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409" dirty="0">
                <a:latin typeface="Times New Roman"/>
                <a:cs typeface="Times New Roman"/>
              </a:rPr>
              <a:t>ΎϤ</a:t>
            </a:r>
            <a:r>
              <a:rPr sz="1000" spc="-215" dirty="0">
                <a:latin typeface="Times New Roman"/>
                <a:cs typeface="Times New Roman"/>
              </a:rPr>
              <a:t>ك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100" dirty="0">
                <a:latin typeface="Times New Roman"/>
                <a:cs typeface="Times New Roman"/>
              </a:rPr>
              <a:t>ϱ</a:t>
            </a:r>
            <a:r>
              <a:rPr sz="1000" spc="85" dirty="0">
                <a:latin typeface="Times New Roman"/>
                <a:cs typeface="Times New Roman"/>
              </a:rPr>
              <a:t>έ</a:t>
            </a:r>
            <a:r>
              <a:rPr sz="1000" spc="-455" dirty="0">
                <a:latin typeface="Times New Roman"/>
                <a:cs typeface="Times New Roman"/>
              </a:rPr>
              <a:t>ΎϬ</a:t>
            </a:r>
            <a:r>
              <a:rPr sz="1000" spc="-229" dirty="0">
                <a:latin typeface="Times New Roman"/>
                <a:cs typeface="Times New Roman"/>
              </a:rPr>
              <a:t>Ϥ</a:t>
            </a:r>
            <a:r>
              <a:rPr sz="1000" spc="-370" dirty="0">
                <a:latin typeface="Times New Roman"/>
                <a:cs typeface="Times New Roman"/>
              </a:rPr>
              <a:t>ل</a:t>
            </a:r>
            <a:r>
              <a:rPr sz="1000" spc="-735" dirty="0">
                <a:latin typeface="Times New Roman"/>
                <a:cs typeface="Times New Roman"/>
              </a:rPr>
              <a:t>΍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150" dirty="0">
                <a:latin typeface="Times New Roman"/>
                <a:cs typeface="Times New Roman"/>
              </a:rPr>
              <a:t>ي</a:t>
            </a:r>
            <a:r>
              <a:rPr sz="1000" spc="-140" dirty="0">
                <a:latin typeface="Times New Roman"/>
                <a:cs typeface="Times New Roman"/>
              </a:rPr>
              <a:t>Ϥ</a:t>
            </a:r>
            <a:r>
              <a:rPr sz="1000" spc="-445" dirty="0">
                <a:latin typeface="Times New Roman"/>
                <a:cs typeface="Times New Roman"/>
              </a:rPr>
              <a:t>Ϡعل΍</a:t>
            </a:r>
            <a:endParaRPr sz="1000">
              <a:latin typeface="Times New Roman"/>
              <a:cs typeface="Times New Roman"/>
            </a:endParaRPr>
          </a:p>
          <a:p>
            <a:pPr marL="12700" indent="2917190">
              <a:lnSpc>
                <a:spcPct val="100000"/>
              </a:lnSpc>
              <a:spcBef>
                <a:spcPts val="300"/>
              </a:spcBef>
            </a:pPr>
            <a:r>
              <a:rPr sz="1000" spc="0" dirty="0">
                <a:latin typeface="Times New Roman"/>
                <a:cs typeface="Times New Roman"/>
              </a:rPr>
              <a:t>.</a:t>
            </a:r>
            <a:r>
              <a:rPr sz="1000" spc="-555" dirty="0">
                <a:latin typeface="Times New Roman"/>
                <a:cs typeface="Times New Roman"/>
              </a:rPr>
              <a:t>Ύ</a:t>
            </a:r>
            <a:r>
              <a:rPr sz="1000" spc="-440" dirty="0">
                <a:latin typeface="Times New Roman"/>
                <a:cs typeface="Times New Roman"/>
              </a:rPr>
              <a:t>ي</a:t>
            </a:r>
            <a:r>
              <a:rPr sz="1000" spc="-200" dirty="0">
                <a:latin typeface="Times New Roman"/>
                <a:cs typeface="Times New Roman"/>
              </a:rPr>
              <a:t>Ύπ</a:t>
            </a:r>
            <a:r>
              <a:rPr sz="1000" spc="-165" dirty="0">
                <a:latin typeface="Times New Roman"/>
                <a:cs typeface="Times New Roman"/>
              </a:rPr>
              <a:t>ق</a:t>
            </a:r>
            <a:r>
              <a:rPr sz="1000" spc="-550" dirty="0">
                <a:latin typeface="Times New Roman"/>
                <a:cs typeface="Times New Roman"/>
              </a:rPr>
              <a:t>ل΍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275" dirty="0">
                <a:latin typeface="Times New Roman"/>
                <a:cs typeface="Times New Roman"/>
              </a:rPr>
              <a:t>ϩ</a:t>
            </a:r>
            <a:r>
              <a:rPr sz="1000" spc="-180" dirty="0">
                <a:latin typeface="Times New Roman"/>
                <a:cs typeface="Times New Roman"/>
              </a:rPr>
              <a:t>ά</a:t>
            </a:r>
            <a:r>
              <a:rPr sz="1000" spc="160" dirty="0">
                <a:latin typeface="Times New Roman"/>
                <a:cs typeface="Times New Roman"/>
              </a:rPr>
              <a:t>ه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275" dirty="0">
                <a:latin typeface="Times New Roman"/>
                <a:cs typeface="Times New Roman"/>
              </a:rPr>
              <a:t>ϩ</a:t>
            </a:r>
            <a:r>
              <a:rPr sz="1000" spc="-370" dirty="0">
                <a:latin typeface="Times New Roman"/>
                <a:cs typeface="Times New Roman"/>
              </a:rPr>
              <a:t>Ύجت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235" dirty="0">
                <a:latin typeface="Times New Roman"/>
                <a:cs typeface="Times New Roman"/>
              </a:rPr>
              <a:t>مϬ</a:t>
            </a:r>
            <a:r>
              <a:rPr sz="1000" spc="-315" dirty="0">
                <a:latin typeface="Times New Roman"/>
                <a:cs typeface="Times New Roman"/>
              </a:rPr>
              <a:t>ت</a:t>
            </a:r>
            <a:r>
              <a:rPr sz="1000" spc="-555" dirty="0">
                <a:latin typeface="Times New Roman"/>
                <a:cs typeface="Times New Roman"/>
              </a:rPr>
              <a:t>Ύ</a:t>
            </a:r>
            <a:r>
              <a:rPr sz="1000" spc="-430" dirty="0">
                <a:latin typeface="Times New Roman"/>
                <a:cs typeface="Times New Roman"/>
              </a:rPr>
              <a:t>ي</a:t>
            </a:r>
            <a:r>
              <a:rPr sz="1000" spc="-250" dirty="0">
                <a:latin typeface="Times New Roman"/>
                <a:cs typeface="Times New Roman"/>
              </a:rPr>
              <a:t>صوت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55" dirty="0">
                <a:latin typeface="Times New Roman"/>
                <a:cs typeface="Times New Roman"/>
              </a:rPr>
              <a:t>ΎϬ</a:t>
            </a:r>
            <a:r>
              <a:rPr sz="1000" spc="-260" dirty="0">
                <a:latin typeface="Times New Roman"/>
                <a:cs typeface="Times New Roman"/>
              </a:rPr>
              <a:t>ϠϤع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40" dirty="0">
                <a:latin typeface="Times New Roman"/>
                <a:cs typeface="Times New Roman"/>
              </a:rPr>
              <a:t>ي</a:t>
            </a:r>
            <a:r>
              <a:rPr sz="1000" spc="-300" dirty="0">
                <a:latin typeface="Times New Roman"/>
                <a:cs typeface="Times New Roman"/>
              </a:rPr>
              <a:t>ل</a:t>
            </a:r>
            <a:r>
              <a:rPr sz="1000" spc="-5" dirty="0">
                <a:latin typeface="Times New Roman"/>
                <a:cs typeface="Times New Roman"/>
              </a:rPr>
              <a:t>آ </a:t>
            </a:r>
            <a:r>
              <a:rPr sz="1000" spc="-180" dirty="0">
                <a:latin typeface="Times New Roman"/>
                <a:cs typeface="Times New Roman"/>
              </a:rPr>
              <a:t>Δθ</a:t>
            </a:r>
            <a:r>
              <a:rPr sz="1000" spc="-195" dirty="0">
                <a:latin typeface="Times New Roman"/>
                <a:cs typeface="Times New Roman"/>
              </a:rPr>
              <a:t>ق</a:t>
            </a:r>
            <a:r>
              <a:rPr sz="1000" spc="-540" dirty="0">
                <a:latin typeface="Times New Roman"/>
                <a:cs typeface="Times New Roman"/>
              </a:rPr>
              <a:t>Ύ</a:t>
            </a:r>
            <a:r>
              <a:rPr sz="1000" spc="-365" dirty="0">
                <a:latin typeface="Times New Roman"/>
                <a:cs typeface="Times New Roman"/>
              </a:rPr>
              <a:t>Ϩ</a:t>
            </a:r>
            <a:r>
              <a:rPr sz="1000" spc="50" dirty="0">
                <a:latin typeface="Times New Roman"/>
                <a:cs typeface="Times New Roman"/>
              </a:rPr>
              <a:t>م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65" dirty="0">
                <a:latin typeface="Times New Roman"/>
                <a:cs typeface="Times New Roman"/>
              </a:rPr>
              <a:t>Δعج΍ή</a:t>
            </a:r>
            <a:r>
              <a:rPr sz="1000" spc="50" dirty="0">
                <a:latin typeface="Times New Roman"/>
                <a:cs typeface="Times New Roman"/>
              </a:rPr>
              <a:t>م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5000"/>
              </a:lnSpc>
            </a:pPr>
            <a:r>
              <a:rPr sz="1000" spc="-260" dirty="0">
                <a:latin typeface="Times New Roman"/>
                <a:cs typeface="Times New Roman"/>
              </a:rPr>
              <a:t>Δ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215" dirty="0">
                <a:latin typeface="Times New Roman"/>
                <a:cs typeface="Times New Roman"/>
              </a:rPr>
              <a:t>Ϥ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270" dirty="0">
                <a:latin typeface="Times New Roman"/>
                <a:cs typeface="Times New Roman"/>
              </a:rPr>
              <a:t>دΎك</a:t>
            </a:r>
            <a:r>
              <a:rPr sz="1000" spc="-240" dirty="0">
                <a:latin typeface="Times New Roman"/>
                <a:cs typeface="Times New Roman"/>
              </a:rPr>
              <a:t>أ΍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175" dirty="0">
                <a:latin typeface="Times New Roman"/>
                <a:cs typeface="Times New Roman"/>
              </a:rPr>
              <a:t>ب</a:t>
            </a:r>
            <a:r>
              <a:rPr sz="1000" spc="-135" dirty="0">
                <a:latin typeface="Times New Roman"/>
                <a:cs typeface="Times New Roman"/>
              </a:rPr>
              <a:t>ن</a:t>
            </a:r>
            <a:r>
              <a:rPr sz="1000" spc="-310" dirty="0">
                <a:latin typeface="Times New Roman"/>
                <a:cs typeface="Times New Roman"/>
              </a:rPr>
              <a:t>΍وج</a:t>
            </a:r>
            <a:r>
              <a:rPr sz="1000" spc="-229" dirty="0">
                <a:latin typeface="Times New Roman"/>
                <a:cs typeface="Times New Roman"/>
              </a:rPr>
              <a:t>ل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ض</a:t>
            </a:r>
            <a:r>
              <a:rPr sz="1000" spc="-155" dirty="0">
                <a:latin typeface="Times New Roman"/>
                <a:cs typeface="Times New Roman"/>
              </a:rPr>
              <a:t>ع</a:t>
            </a:r>
            <a:r>
              <a:rPr sz="1000" spc="-475" dirty="0">
                <a:latin typeface="Times New Roman"/>
                <a:cs typeface="Times New Roman"/>
              </a:rPr>
              <a:t>ب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م</a:t>
            </a:r>
            <a:r>
              <a:rPr sz="1000" spc="-310" dirty="0">
                <a:latin typeface="Times New Roman"/>
                <a:cs typeface="Times New Roman"/>
              </a:rPr>
              <a:t>Ϭ</a:t>
            </a:r>
            <a:r>
              <a:rPr sz="1000" spc="-155" dirty="0">
                <a:latin typeface="Times New Roman"/>
                <a:cs typeface="Times New Roman"/>
              </a:rPr>
              <a:t>ع</a:t>
            </a:r>
            <a:r>
              <a:rPr sz="1000" spc="50" dirty="0">
                <a:latin typeface="Times New Roman"/>
                <a:cs typeface="Times New Roman"/>
              </a:rPr>
              <a:t>م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500" spc="37" baseline="11111" dirty="0">
                <a:latin typeface="Times New Roman"/>
                <a:cs typeface="Times New Roman"/>
              </a:rPr>
              <a:t>ً</a:t>
            </a:r>
            <a:r>
              <a:rPr sz="1000" spc="-600" dirty="0">
                <a:latin typeface="Times New Roman"/>
                <a:cs typeface="Times New Roman"/>
              </a:rPr>
              <a:t>Ύ</a:t>
            </a:r>
            <a:r>
              <a:rPr sz="1000" spc="40" dirty="0">
                <a:latin typeface="Times New Roman"/>
                <a:cs typeface="Times New Roman"/>
              </a:rPr>
              <a:t>θ</a:t>
            </a:r>
            <a:r>
              <a:rPr sz="1000" spc="-315" dirty="0">
                <a:latin typeface="Times New Roman"/>
                <a:cs typeface="Times New Roman"/>
              </a:rPr>
              <a:t>ق</a:t>
            </a:r>
            <a:r>
              <a:rPr sz="1000" spc="-600" dirty="0">
                <a:latin typeface="Times New Roman"/>
                <a:cs typeface="Times New Roman"/>
              </a:rPr>
              <a:t>Ύ</a:t>
            </a:r>
            <a:r>
              <a:rPr sz="1000" spc="-310" dirty="0">
                <a:latin typeface="Times New Roman"/>
                <a:cs typeface="Times New Roman"/>
              </a:rPr>
              <a:t>Ϩ</a:t>
            </a:r>
            <a:r>
              <a:rPr sz="1000" spc="50" dirty="0">
                <a:latin typeface="Times New Roman"/>
                <a:cs typeface="Times New Roman"/>
              </a:rPr>
              <a:t>م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275" dirty="0">
                <a:latin typeface="Times New Roman"/>
                <a:cs typeface="Times New Roman"/>
              </a:rPr>
              <a:t>Δ</a:t>
            </a:r>
            <a:r>
              <a:rPr sz="1000" spc="-395" dirty="0">
                <a:latin typeface="Times New Roman"/>
                <a:cs typeface="Times New Roman"/>
              </a:rPr>
              <a:t>ي</a:t>
            </a:r>
            <a:r>
              <a:rPr sz="1000" spc="-535" dirty="0">
                <a:latin typeface="Times New Roman"/>
                <a:cs typeface="Times New Roman"/>
              </a:rPr>
              <a:t>Ϡ</a:t>
            </a:r>
            <a:r>
              <a:rPr sz="1000" spc="-170" dirty="0">
                <a:latin typeface="Times New Roman"/>
                <a:cs typeface="Times New Roman"/>
              </a:rPr>
              <a:t>Ϝ</a:t>
            </a:r>
            <a:r>
              <a:rPr sz="1000" spc="-310" dirty="0">
                <a:latin typeface="Times New Roman"/>
                <a:cs typeface="Times New Roman"/>
              </a:rPr>
              <a:t>ل</a:t>
            </a:r>
            <a:r>
              <a:rPr sz="1000" spc="-600" dirty="0">
                <a:latin typeface="Times New Roman"/>
                <a:cs typeface="Times New Roman"/>
              </a:rPr>
              <a:t>Ύ</a:t>
            </a:r>
            <a:r>
              <a:rPr sz="1000" spc="-475" dirty="0">
                <a:latin typeface="Times New Roman"/>
                <a:cs typeface="Times New Roman"/>
              </a:rPr>
              <a:t>ب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س</a:t>
            </a:r>
            <a:r>
              <a:rPr sz="1000" spc="-395" dirty="0">
                <a:latin typeface="Times New Roman"/>
                <a:cs typeface="Times New Roman"/>
              </a:rPr>
              <a:t>ي</a:t>
            </a:r>
            <a:r>
              <a:rPr sz="1000" spc="65" dirty="0">
                <a:latin typeface="Times New Roman"/>
                <a:cs typeface="Times New Roman"/>
              </a:rPr>
              <a:t>έ</a:t>
            </a:r>
            <a:r>
              <a:rPr sz="1000" spc="-5" dirty="0">
                <a:latin typeface="Times New Roman"/>
                <a:cs typeface="Times New Roman"/>
              </a:rPr>
              <a:t>د</a:t>
            </a:r>
            <a:r>
              <a:rPr sz="1000" spc="-480" dirty="0">
                <a:latin typeface="Times New Roman"/>
                <a:cs typeface="Times New Roman"/>
              </a:rPr>
              <a:t>ت</a:t>
            </a:r>
            <a:r>
              <a:rPr sz="1000" spc="-310" dirty="0">
                <a:latin typeface="Times New Roman"/>
                <a:cs typeface="Times New Roman"/>
              </a:rPr>
              <a:t>ل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275" dirty="0">
                <a:latin typeface="Times New Roman"/>
                <a:cs typeface="Times New Roman"/>
              </a:rPr>
              <a:t>Δ</a:t>
            </a:r>
            <a:r>
              <a:rPr sz="1000" spc="-480" dirty="0">
                <a:latin typeface="Times New Roman"/>
                <a:cs typeface="Times New Roman"/>
              </a:rPr>
              <a:t>Ό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160" dirty="0">
                <a:latin typeface="Times New Roman"/>
                <a:cs typeface="Times New Roman"/>
              </a:rPr>
              <a:t>ه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105" dirty="0">
                <a:latin typeface="Times New Roman"/>
                <a:cs typeface="Times New Roman"/>
              </a:rPr>
              <a:t>ع</a:t>
            </a:r>
            <a:r>
              <a:rPr sz="1000" spc="50" dirty="0">
                <a:latin typeface="Times New Roman"/>
                <a:cs typeface="Times New Roman"/>
              </a:rPr>
              <a:t>م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275" dirty="0">
                <a:latin typeface="Times New Roman"/>
                <a:cs typeface="Times New Roman"/>
              </a:rPr>
              <a:t>Δ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229" dirty="0">
                <a:latin typeface="Times New Roman"/>
                <a:cs typeface="Times New Roman"/>
              </a:rPr>
              <a:t>Ϥ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525" dirty="0">
                <a:latin typeface="Times New Roman"/>
                <a:cs typeface="Times New Roman"/>
              </a:rPr>
              <a:t>Ϡ</a:t>
            </a:r>
            <a:r>
              <a:rPr sz="1000" spc="-155" dirty="0">
                <a:latin typeface="Times New Roman"/>
                <a:cs typeface="Times New Roman"/>
              </a:rPr>
              <a:t>ع</a:t>
            </a:r>
            <a:r>
              <a:rPr sz="1000" spc="-480" dirty="0">
                <a:latin typeface="Times New Roman"/>
                <a:cs typeface="Times New Roman"/>
              </a:rPr>
              <a:t>ت</a:t>
            </a:r>
            <a:r>
              <a:rPr sz="1000" spc="-310" dirty="0">
                <a:latin typeface="Times New Roman"/>
                <a:cs typeface="Times New Roman"/>
              </a:rPr>
              <a:t>ل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ϥ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spc="-300" dirty="0">
                <a:latin typeface="Times New Roman"/>
                <a:cs typeface="Times New Roman"/>
              </a:rPr>
              <a:t>Ά</a:t>
            </a:r>
            <a:r>
              <a:rPr sz="1000" spc="40" dirty="0">
                <a:latin typeface="Times New Roman"/>
                <a:cs typeface="Times New Roman"/>
              </a:rPr>
              <a:t>θ</a:t>
            </a:r>
            <a:r>
              <a:rPr sz="1000" spc="-535" dirty="0">
                <a:latin typeface="Times New Roman"/>
                <a:cs typeface="Times New Roman"/>
              </a:rPr>
              <a:t>Ϡ</a:t>
            </a:r>
            <a:r>
              <a:rPr sz="1000" spc="-305" dirty="0">
                <a:latin typeface="Times New Roman"/>
                <a:cs typeface="Times New Roman"/>
              </a:rPr>
              <a:t>ل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275" dirty="0">
                <a:latin typeface="Times New Roman"/>
                <a:cs typeface="Times New Roman"/>
              </a:rPr>
              <a:t>Δ</a:t>
            </a:r>
            <a:r>
              <a:rPr sz="1000" spc="-155" dirty="0">
                <a:latin typeface="Times New Roman"/>
                <a:cs typeface="Times New Roman"/>
              </a:rPr>
              <a:t>ع</a:t>
            </a:r>
            <a:r>
              <a:rPr sz="1000" spc="50" dirty="0">
                <a:latin typeface="Times New Roman"/>
                <a:cs typeface="Times New Roman"/>
              </a:rPr>
              <a:t>م</a:t>
            </a:r>
            <a:r>
              <a:rPr sz="1000" spc="-600" dirty="0">
                <a:latin typeface="Times New Roman"/>
                <a:cs typeface="Times New Roman"/>
              </a:rPr>
              <a:t>Ύ</a:t>
            </a:r>
            <a:r>
              <a:rPr sz="1000" spc="-30" dirty="0">
                <a:latin typeface="Times New Roman"/>
                <a:cs typeface="Times New Roman"/>
              </a:rPr>
              <a:t>ج</a:t>
            </a:r>
            <a:r>
              <a:rPr sz="1000" spc="-310" dirty="0">
                <a:latin typeface="Times New Roman"/>
                <a:cs typeface="Times New Roman"/>
              </a:rPr>
              <a:t>ل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180" dirty="0">
                <a:latin typeface="Times New Roman"/>
                <a:cs typeface="Times New Roman"/>
              </a:rPr>
              <a:t>ل</a:t>
            </a:r>
            <a:r>
              <a:rPr sz="1000" spc="-229" dirty="0">
                <a:latin typeface="Times New Roman"/>
                <a:cs typeface="Times New Roman"/>
              </a:rPr>
              <a:t>ي</a:t>
            </a:r>
            <a:r>
              <a:rPr sz="1000" spc="-215" dirty="0">
                <a:latin typeface="Times New Roman"/>
                <a:cs typeface="Times New Roman"/>
              </a:rPr>
              <a:t>ك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300" dirty="0">
                <a:latin typeface="Times New Roman"/>
                <a:cs typeface="Times New Roman"/>
              </a:rPr>
              <a:t>Γ</a:t>
            </a:r>
            <a:r>
              <a:rPr sz="1000" spc="-5" dirty="0">
                <a:latin typeface="Times New Roman"/>
                <a:cs typeface="Times New Roman"/>
              </a:rPr>
              <a:t>د</a:t>
            </a:r>
            <a:r>
              <a:rPr sz="1000" spc="-590" dirty="0">
                <a:latin typeface="Times New Roman"/>
                <a:cs typeface="Times New Roman"/>
              </a:rPr>
              <a:t>Ύ</a:t>
            </a:r>
            <a:r>
              <a:rPr sz="1000" spc="-155" dirty="0">
                <a:latin typeface="Times New Roman"/>
                <a:cs typeface="Times New Roman"/>
              </a:rPr>
              <a:t>ع</a:t>
            </a:r>
            <a:r>
              <a:rPr sz="1000" spc="-300" dirty="0">
                <a:latin typeface="Times New Roman"/>
                <a:cs typeface="Times New Roman"/>
              </a:rPr>
              <a:t>س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125" dirty="0">
                <a:latin typeface="Times New Roman"/>
                <a:cs typeface="Times New Roman"/>
              </a:rPr>
              <a:t>ω</a:t>
            </a:r>
            <a:r>
              <a:rPr sz="1000" spc="-600" dirty="0">
                <a:latin typeface="Times New Roman"/>
                <a:cs typeface="Times New Roman"/>
              </a:rPr>
              <a:t>Ύ</a:t>
            </a:r>
            <a:r>
              <a:rPr sz="1000" spc="-229" dirty="0">
                <a:latin typeface="Times New Roman"/>
                <a:cs typeface="Times New Roman"/>
              </a:rPr>
              <a:t>Ϥ</a:t>
            </a:r>
            <a:r>
              <a:rPr sz="1000" spc="-480" dirty="0">
                <a:latin typeface="Times New Roman"/>
                <a:cs typeface="Times New Roman"/>
              </a:rPr>
              <a:t>ت</a:t>
            </a:r>
            <a:r>
              <a:rPr sz="1000" spc="-30" dirty="0">
                <a:latin typeface="Times New Roman"/>
                <a:cs typeface="Times New Roman"/>
              </a:rPr>
              <a:t>ج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20" dirty="0">
                <a:latin typeface="Times New Roman"/>
                <a:cs typeface="Times New Roman"/>
              </a:rPr>
              <a:t>ϰ</a:t>
            </a:r>
            <a:r>
              <a:rPr sz="1000" spc="-535" dirty="0">
                <a:latin typeface="Times New Roman"/>
                <a:cs typeface="Times New Roman"/>
              </a:rPr>
              <a:t>Ϡ</a:t>
            </a:r>
            <a:r>
              <a:rPr sz="1000" spc="-25" dirty="0">
                <a:latin typeface="Times New Roman"/>
                <a:cs typeface="Times New Roman"/>
              </a:rPr>
              <a:t>ع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310" dirty="0">
                <a:latin typeface="Times New Roman"/>
                <a:cs typeface="Times New Roman"/>
              </a:rPr>
              <a:t>Γ</a:t>
            </a:r>
            <a:r>
              <a:rPr sz="1000" spc="75" dirty="0">
                <a:latin typeface="Times New Roman"/>
                <a:cs typeface="Times New Roman"/>
              </a:rPr>
              <a:t>έ</a:t>
            </a:r>
            <a:r>
              <a:rPr sz="1000" spc="-600" dirty="0">
                <a:latin typeface="Times New Roman"/>
                <a:cs typeface="Times New Roman"/>
              </a:rPr>
              <a:t>Ύ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dirty="0">
                <a:latin typeface="Times New Roman"/>
                <a:cs typeface="Times New Roman"/>
              </a:rPr>
              <a:t>ز</a:t>
            </a:r>
            <a:r>
              <a:rPr sz="1000" spc="-310" dirty="0">
                <a:latin typeface="Times New Roman"/>
                <a:cs typeface="Times New Roman"/>
              </a:rPr>
              <a:t>ل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ت</a:t>
            </a:r>
            <a:r>
              <a:rPr sz="1000" spc="-535" dirty="0">
                <a:latin typeface="Times New Roman"/>
                <a:cs typeface="Times New Roman"/>
              </a:rPr>
              <a:t>Ϡ</a:t>
            </a:r>
            <a:r>
              <a:rPr sz="1000" spc="-229" dirty="0">
                <a:latin typeface="Times New Roman"/>
                <a:cs typeface="Times New Roman"/>
              </a:rPr>
              <a:t>Ϥ</a:t>
            </a:r>
            <a:r>
              <a:rPr sz="1000" spc="-480" dirty="0">
                <a:latin typeface="Times New Roman"/>
                <a:cs typeface="Times New Roman"/>
              </a:rPr>
              <a:t>ت</a:t>
            </a:r>
            <a:r>
              <a:rPr sz="1000" spc="-305" dirty="0">
                <a:latin typeface="Times New Roman"/>
                <a:cs typeface="Times New Roman"/>
              </a:rPr>
              <a:t>ش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600" dirty="0">
                <a:latin typeface="Times New Roman"/>
                <a:cs typeface="Times New Roman"/>
              </a:rPr>
              <a:t>Ύ</a:t>
            </a:r>
            <a:r>
              <a:rPr sz="1000" spc="-229" dirty="0">
                <a:latin typeface="Times New Roman"/>
                <a:cs typeface="Times New Roman"/>
              </a:rPr>
              <a:t>Ϥ</a:t>
            </a:r>
            <a:r>
              <a:rPr sz="1000" spc="-215" dirty="0">
                <a:latin typeface="Times New Roman"/>
                <a:cs typeface="Times New Roman"/>
              </a:rPr>
              <a:t>ك</a:t>
            </a:r>
            <a:r>
              <a:rPr sz="1000" spc="-90" dirty="0">
                <a:latin typeface="Times New Roman"/>
                <a:cs typeface="Times New Roman"/>
              </a:rPr>
              <a:t> </a:t>
            </a:r>
            <a:r>
              <a:rPr sz="1000" spc="-385" dirty="0">
                <a:latin typeface="Times New Roman"/>
                <a:cs typeface="Times New Roman"/>
              </a:rPr>
              <a:t>Δفصب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50" dirty="0">
                <a:latin typeface="Times New Roman"/>
                <a:cs typeface="Times New Roman"/>
              </a:rPr>
              <a:t>Δع</a:t>
            </a:r>
            <a:r>
              <a:rPr sz="1000" spc="-80" dirty="0">
                <a:latin typeface="Times New Roman"/>
                <a:cs typeface="Times New Roman"/>
              </a:rPr>
              <a:t>م</a:t>
            </a:r>
            <a:r>
              <a:rPr sz="1000" spc="-434" dirty="0">
                <a:latin typeface="Times New Roman"/>
                <a:cs typeface="Times New Roman"/>
              </a:rPr>
              <a:t>Ύجل΍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ή</a:t>
            </a:r>
            <a:r>
              <a:rPr sz="1000" spc="-395" dirty="0">
                <a:latin typeface="Times New Roman"/>
                <a:cs typeface="Times New Roman"/>
              </a:rPr>
              <a:t>ي</a:t>
            </a:r>
            <a:r>
              <a:rPr sz="1000" spc="20" dirty="0">
                <a:latin typeface="Times New Roman"/>
                <a:cs typeface="Times New Roman"/>
              </a:rPr>
              <a:t>دم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ϥ</a:t>
            </a:r>
            <a:r>
              <a:rPr sz="1000" spc="-40" dirty="0">
                <a:latin typeface="Times New Roman"/>
                <a:cs typeface="Times New Roman"/>
              </a:rPr>
              <a:t>ή</a:t>
            </a:r>
            <a:r>
              <a:rPr sz="1000" spc="-270" dirty="0">
                <a:latin typeface="Times New Roman"/>
                <a:cs typeface="Times New Roman"/>
              </a:rPr>
              <a:t>ق</a:t>
            </a:r>
            <a:r>
              <a:rPr sz="1000" spc="-280" dirty="0">
                <a:latin typeface="Times New Roman"/>
                <a:cs typeface="Times New Roman"/>
              </a:rPr>
              <a:t>Ϥ</a:t>
            </a:r>
            <a:r>
              <a:rPr sz="1000" spc="-550" dirty="0">
                <a:latin typeface="Times New Roman"/>
                <a:cs typeface="Times New Roman"/>
              </a:rPr>
              <a:t>ل΍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Times New Roman"/>
                <a:cs typeface="Times New Roman"/>
              </a:rPr>
              <a:t>د</a:t>
            </a:r>
            <a:r>
              <a:rPr sz="1000" spc="-155" dirty="0">
                <a:latin typeface="Times New Roman"/>
                <a:cs typeface="Times New Roman"/>
              </a:rPr>
              <a:t>ع</a:t>
            </a:r>
            <a:r>
              <a:rPr sz="1000" spc="-300" dirty="0">
                <a:latin typeface="Times New Roman"/>
                <a:cs typeface="Times New Roman"/>
              </a:rPr>
              <a:t>س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ن</a:t>
            </a:r>
            <a:r>
              <a:rPr sz="1000" spc="-475" dirty="0">
                <a:latin typeface="Times New Roman"/>
                <a:cs typeface="Times New Roman"/>
              </a:rPr>
              <a:t>ب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229" dirty="0">
                <a:latin typeface="Times New Roman"/>
                <a:cs typeface="Times New Roman"/>
              </a:rPr>
              <a:t>دل</a:t>
            </a:r>
            <a:r>
              <a:rPr sz="1000" spc="-440" dirty="0">
                <a:latin typeface="Times New Roman"/>
                <a:cs typeface="Times New Roman"/>
              </a:rPr>
              <a:t>Ύ</a:t>
            </a:r>
            <a:r>
              <a:rPr sz="1000" spc="-40" dirty="0">
                <a:latin typeface="Times New Roman"/>
                <a:cs typeface="Times New Roman"/>
              </a:rPr>
              <a:t>خ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Times New Roman"/>
                <a:cs typeface="Times New Roman"/>
              </a:rPr>
              <a:t>έ</a:t>
            </a:r>
            <a:r>
              <a:rPr sz="1000" spc="-300" dirty="0">
                <a:latin typeface="Times New Roman"/>
                <a:cs typeface="Times New Roman"/>
              </a:rPr>
              <a:t>وتكدل΍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280" dirty="0">
                <a:latin typeface="Times New Roman"/>
                <a:cs typeface="Times New Roman"/>
              </a:rPr>
              <a:t>يلΎع</a:t>
            </a:r>
            <a:r>
              <a:rPr sz="1000" spc="50" dirty="0">
                <a:latin typeface="Times New Roman"/>
                <a:cs typeface="Times New Roman"/>
              </a:rPr>
              <a:t>م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260" dirty="0">
                <a:latin typeface="Times New Roman"/>
                <a:cs typeface="Times New Roman"/>
              </a:rPr>
              <a:t>Δ</a:t>
            </a:r>
            <a:r>
              <a:rPr sz="1000" spc="-155" dirty="0">
                <a:latin typeface="Times New Roman"/>
                <a:cs typeface="Times New Roman"/>
              </a:rPr>
              <a:t>ع</a:t>
            </a:r>
            <a:r>
              <a:rPr sz="1000" spc="50" dirty="0">
                <a:latin typeface="Times New Roman"/>
                <a:cs typeface="Times New Roman"/>
              </a:rPr>
              <a:t>م</a:t>
            </a:r>
            <a:r>
              <a:rPr sz="1000" spc="-434" dirty="0">
                <a:latin typeface="Times New Roman"/>
                <a:cs typeface="Times New Roman"/>
              </a:rPr>
              <a:t>Ύجل΍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310" dirty="0">
                <a:latin typeface="Times New Roman"/>
                <a:cs typeface="Times New Roman"/>
              </a:rPr>
              <a:t>Γ</a:t>
            </a:r>
            <a:r>
              <a:rPr sz="1000" spc="75" dirty="0">
                <a:latin typeface="Times New Roman"/>
                <a:cs typeface="Times New Roman"/>
              </a:rPr>
              <a:t>έ</a:t>
            </a:r>
            <a:r>
              <a:rPr sz="1000" spc="-295" dirty="0">
                <a:latin typeface="Times New Roman"/>
                <a:cs typeface="Times New Roman"/>
              </a:rPr>
              <a:t>΍د·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215" dirty="0">
                <a:latin typeface="Times New Roman"/>
                <a:cs typeface="Times New Roman"/>
              </a:rPr>
              <a:t>ϡ</a:t>
            </a:r>
            <a:r>
              <a:rPr sz="1000" spc="-409" dirty="0">
                <a:latin typeface="Times New Roman"/>
                <a:cs typeface="Times New Roman"/>
              </a:rPr>
              <a:t>ΎϤ</a:t>
            </a:r>
            <a:r>
              <a:rPr sz="1000" spc="-480" dirty="0">
                <a:latin typeface="Times New Roman"/>
                <a:cs typeface="Times New Roman"/>
              </a:rPr>
              <a:t>ت</a:t>
            </a:r>
            <a:r>
              <a:rPr sz="1000" spc="155" dirty="0">
                <a:latin typeface="Times New Roman"/>
                <a:cs typeface="Times New Roman"/>
              </a:rPr>
              <a:t>ه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ء</a:t>
            </a:r>
            <a:r>
              <a:rPr sz="1000" spc="-130" dirty="0">
                <a:latin typeface="Times New Roman"/>
                <a:cs typeface="Times New Roman"/>
              </a:rPr>
              <a:t>وض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295" dirty="0">
                <a:latin typeface="Times New Roman"/>
                <a:cs typeface="Times New Roman"/>
              </a:rPr>
              <a:t>يف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5" dirty="0">
                <a:latin typeface="Times New Roman"/>
                <a:cs typeface="Times New Roman"/>
              </a:rPr>
              <a:t>ع</a:t>
            </a:r>
            <a:r>
              <a:rPr sz="1000" spc="-215" dirty="0">
                <a:latin typeface="Times New Roman"/>
                <a:cs typeface="Times New Roman"/>
              </a:rPr>
              <a:t>Ϥ</a:t>
            </a:r>
            <a:r>
              <a:rPr sz="1000" spc="-480" dirty="0">
                <a:latin typeface="Times New Roman"/>
                <a:cs typeface="Times New Roman"/>
              </a:rPr>
              <a:t>ت</a:t>
            </a:r>
            <a:r>
              <a:rPr sz="1000" spc="-130" dirty="0">
                <a:latin typeface="Times New Roman"/>
                <a:cs typeface="Times New Roman"/>
              </a:rPr>
              <a:t>جϤ</a:t>
            </a:r>
            <a:r>
              <a:rPr sz="1000" spc="-550" dirty="0">
                <a:latin typeface="Times New Roman"/>
                <a:cs typeface="Times New Roman"/>
              </a:rPr>
              <a:t>ل΍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40" dirty="0">
                <a:latin typeface="Times New Roman"/>
                <a:cs typeface="Times New Roman"/>
              </a:rPr>
              <a:t>ي</a:t>
            </a:r>
            <a:r>
              <a:rPr sz="1000" spc="-395" dirty="0">
                <a:latin typeface="Times New Roman"/>
                <a:cs typeface="Times New Roman"/>
              </a:rPr>
              <a:t>Ϡ</a:t>
            </a:r>
            <a:r>
              <a:rPr sz="1000" spc="-295" dirty="0">
                <a:latin typeface="Times New Roman"/>
                <a:cs typeface="Times New Roman"/>
              </a:rPr>
              <a:t>Ϝ</a:t>
            </a:r>
            <a:r>
              <a:rPr sz="1000" spc="-305" dirty="0">
                <a:latin typeface="Times New Roman"/>
                <a:cs typeface="Times New Roman"/>
              </a:rPr>
              <a:t>ل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40" dirty="0">
                <a:latin typeface="Times New Roman"/>
                <a:cs typeface="Times New Roman"/>
              </a:rPr>
              <a:t>ي</a:t>
            </a:r>
            <a:r>
              <a:rPr sz="1000" spc="-525" dirty="0">
                <a:latin typeface="Times New Roman"/>
                <a:cs typeface="Times New Roman"/>
              </a:rPr>
              <a:t>Ϡ</a:t>
            </a:r>
            <a:r>
              <a:rPr sz="1000" spc="-434" dirty="0">
                <a:latin typeface="Times New Roman"/>
                <a:cs typeface="Times New Roman"/>
              </a:rPr>
              <a:t>Β</a:t>
            </a:r>
            <a:r>
              <a:rPr sz="1000" spc="-405" dirty="0">
                <a:latin typeface="Times New Roman"/>
                <a:cs typeface="Times New Roman"/>
              </a:rPr>
              <a:t>قتسϤل΍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310" dirty="0">
                <a:latin typeface="Times New Roman"/>
                <a:cs typeface="Times New Roman"/>
              </a:rPr>
              <a:t>Γ</a:t>
            </a:r>
            <a:r>
              <a:rPr sz="1000" spc="-40" dirty="0">
                <a:latin typeface="Times New Roman"/>
                <a:cs typeface="Times New Roman"/>
              </a:rPr>
              <a:t>ή</a:t>
            </a:r>
            <a:r>
              <a:rPr sz="1000" spc="-55" dirty="0">
                <a:latin typeface="Times New Roman"/>
                <a:cs typeface="Times New Roman"/>
              </a:rPr>
              <a:t>ψ</a:t>
            </a:r>
            <a:r>
              <a:rPr sz="1000" spc="-300" dirty="0">
                <a:latin typeface="Times New Roman"/>
                <a:cs typeface="Times New Roman"/>
              </a:rPr>
              <a:t>Ϩ</a:t>
            </a:r>
            <a:r>
              <a:rPr sz="1000" spc="-455" dirty="0">
                <a:latin typeface="Times New Roman"/>
                <a:cs typeface="Times New Roman"/>
              </a:rPr>
              <a:t>لΎب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390" dirty="0">
                <a:latin typeface="Times New Roman"/>
                <a:cs typeface="Times New Roman"/>
              </a:rPr>
              <a:t>ΔقϠعتϤل΍</a:t>
            </a:r>
            <a:r>
              <a:rPr sz="1000" spc="-1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ت</a:t>
            </a:r>
            <a:r>
              <a:rPr sz="1000" spc="-229" dirty="0">
                <a:latin typeface="Times New Roman"/>
                <a:cs typeface="Times New Roman"/>
              </a:rPr>
              <a:t>Ϥ</a:t>
            </a:r>
            <a:r>
              <a:rPr sz="1000" spc="-480" dirty="0">
                <a:latin typeface="Times New Roman"/>
                <a:cs typeface="Times New Roman"/>
              </a:rPr>
              <a:t>تت</a:t>
            </a:r>
            <a:r>
              <a:rPr sz="1000" spc="-30" dirty="0">
                <a:latin typeface="Times New Roman"/>
                <a:cs typeface="Times New Roman"/>
              </a:rPr>
              <a:t>خ</a:t>
            </a:r>
            <a:r>
              <a:rPr sz="1000" spc="-440" dirty="0">
                <a:latin typeface="Times New Roman"/>
                <a:cs typeface="Times New Roman"/>
              </a:rPr>
              <a:t>΍ϭ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،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40" dirty="0">
                <a:latin typeface="Times New Roman"/>
                <a:cs typeface="Times New Roman"/>
              </a:rPr>
              <a:t>ي</a:t>
            </a:r>
            <a:r>
              <a:rPr sz="1000" spc="-310" dirty="0">
                <a:latin typeface="Times New Roman"/>
                <a:cs typeface="Times New Roman"/>
              </a:rPr>
              <a:t>ϨϬ</a:t>
            </a:r>
            <a:r>
              <a:rPr sz="1000" spc="-229" dirty="0">
                <a:latin typeface="Times New Roman"/>
                <a:cs typeface="Times New Roman"/>
              </a:rPr>
              <a:t>Ϥ</a:t>
            </a:r>
            <a:r>
              <a:rPr sz="1000" spc="-300" dirty="0">
                <a:latin typeface="Times New Roman"/>
                <a:cs typeface="Times New Roman"/>
              </a:rPr>
              <a:t>ل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30" dirty="0">
                <a:latin typeface="Times New Roman"/>
                <a:cs typeface="Times New Roman"/>
              </a:rPr>
              <a:t>يحΎϨ</a:t>
            </a:r>
            <a:r>
              <a:rPr sz="1000" spc="-265" dirty="0">
                <a:latin typeface="Times New Roman"/>
                <a:cs typeface="Times New Roman"/>
              </a:rPr>
              <a:t>ل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ن</a:t>
            </a:r>
            <a:r>
              <a:rPr sz="1000" spc="50" dirty="0">
                <a:latin typeface="Times New Roman"/>
                <a:cs typeface="Times New Roman"/>
              </a:rPr>
              <a:t>م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229" dirty="0">
                <a:latin typeface="Times New Roman"/>
                <a:cs typeface="Times New Roman"/>
              </a:rPr>
              <a:t>س</a:t>
            </a:r>
            <a:r>
              <a:rPr sz="1000" spc="-175" dirty="0">
                <a:latin typeface="Times New Roman"/>
                <a:cs typeface="Times New Roman"/>
              </a:rPr>
              <a:t>ي</a:t>
            </a:r>
            <a:r>
              <a:rPr sz="1000" spc="60" dirty="0">
                <a:latin typeface="Times New Roman"/>
                <a:cs typeface="Times New Roman"/>
              </a:rPr>
              <a:t>έ</a:t>
            </a:r>
            <a:r>
              <a:rPr sz="1000" spc="-265" dirty="0">
                <a:latin typeface="Times New Roman"/>
                <a:cs typeface="Times New Roman"/>
              </a:rPr>
              <a:t>دت</a:t>
            </a:r>
            <a:r>
              <a:rPr sz="1000" spc="-260" dirty="0">
                <a:latin typeface="Times New Roman"/>
                <a:cs typeface="Times New Roman"/>
              </a:rPr>
              <a:t>ل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355" dirty="0">
                <a:latin typeface="Times New Roman"/>
                <a:cs typeface="Times New Roman"/>
              </a:rPr>
              <a:t>Δ</a:t>
            </a:r>
            <a:r>
              <a:rPr sz="1000" spc="-405" dirty="0">
                <a:latin typeface="Times New Roman"/>
                <a:cs typeface="Times New Roman"/>
              </a:rPr>
              <a:t>Όي</a:t>
            </a:r>
            <a:r>
              <a:rPr sz="1000" spc="160" dirty="0">
                <a:latin typeface="Times New Roman"/>
                <a:cs typeface="Times New Roman"/>
              </a:rPr>
              <a:t>ه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100" dirty="0">
                <a:latin typeface="Times New Roman"/>
                <a:cs typeface="Times New Roman"/>
              </a:rPr>
              <a:t>وπع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ή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0" dirty="0">
                <a:latin typeface="Times New Roman"/>
                <a:cs typeface="Times New Roman"/>
              </a:rPr>
              <a:t>و</a:t>
            </a:r>
            <a:r>
              <a:rPr sz="1000" spc="-15" dirty="0">
                <a:latin typeface="Times New Roman"/>
                <a:cs typeface="Times New Roman"/>
              </a:rPr>
              <a:t>ط</a:t>
            </a:r>
            <a:r>
              <a:rPr sz="1000" spc="-475" dirty="0">
                <a:latin typeface="Times New Roman"/>
                <a:cs typeface="Times New Roman"/>
              </a:rPr>
              <a:t>ت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ϝوح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290" dirty="0">
                <a:latin typeface="Times New Roman"/>
                <a:cs typeface="Times New Roman"/>
              </a:rPr>
              <a:t>مϬتΎψ</a:t>
            </a:r>
            <a:r>
              <a:rPr sz="1000" spc="135" dirty="0">
                <a:latin typeface="Times New Roman"/>
                <a:cs typeface="Times New Roman"/>
              </a:rPr>
              <a:t>حام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245" dirty="0">
                <a:latin typeface="Times New Roman"/>
                <a:cs typeface="Times New Roman"/>
              </a:rPr>
              <a:t>مϬتΎحή</a:t>
            </a:r>
            <a:r>
              <a:rPr sz="1000" spc="-480" dirty="0">
                <a:latin typeface="Times New Roman"/>
                <a:cs typeface="Times New Roman"/>
              </a:rPr>
              <a:t>ت</a:t>
            </a:r>
            <a:r>
              <a:rPr sz="1000" spc="-135" dirty="0">
                <a:latin typeface="Times New Roman"/>
                <a:cs typeface="Times New Roman"/>
              </a:rPr>
              <a:t>قم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160" dirty="0">
                <a:latin typeface="Times New Roman"/>
                <a:cs typeface="Times New Roman"/>
              </a:rPr>
              <a:t>مϬع</a:t>
            </a:r>
            <a:r>
              <a:rPr sz="1000" spc="50" dirty="0">
                <a:latin typeface="Times New Roman"/>
                <a:cs typeface="Times New Roman"/>
              </a:rPr>
              <a:t>م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5" dirty="0">
                <a:latin typeface="Times New Roman"/>
                <a:cs typeface="Times New Roman"/>
              </a:rPr>
              <a:t> </a:t>
            </a:r>
            <a:r>
              <a:rPr sz="1000" spc="-190" dirty="0">
                <a:latin typeface="Times New Roman"/>
                <a:cs typeface="Times New Roman"/>
              </a:rPr>
              <a:t>ش</a:t>
            </a:r>
            <a:r>
              <a:rPr sz="1000" spc="-130" dirty="0">
                <a:latin typeface="Times New Roman"/>
                <a:cs typeface="Times New Roman"/>
              </a:rPr>
              <a:t>ق</a:t>
            </a:r>
            <a:r>
              <a:rPr sz="1000" spc="-535" dirty="0">
                <a:latin typeface="Times New Roman"/>
                <a:cs typeface="Times New Roman"/>
              </a:rPr>
              <a:t>Ύ</a:t>
            </a:r>
            <a:r>
              <a:rPr sz="1000" spc="-350" dirty="0">
                <a:latin typeface="Times New Roman"/>
                <a:cs typeface="Times New Roman"/>
              </a:rPr>
              <a:t>ن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،</a:t>
            </a:r>
            <a:r>
              <a:rPr sz="1000" spc="-260" dirty="0">
                <a:latin typeface="Times New Roman"/>
                <a:cs typeface="Times New Roman"/>
              </a:rPr>
              <a:t>Δ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450" dirty="0">
                <a:latin typeface="Times New Roman"/>
                <a:cs typeface="Times New Roman"/>
              </a:rPr>
              <a:t>ϠϜل΍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ή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0" dirty="0">
                <a:latin typeface="Times New Roman"/>
                <a:cs typeface="Times New Roman"/>
              </a:rPr>
              <a:t>و</a:t>
            </a:r>
            <a:r>
              <a:rPr sz="1000" spc="-15" dirty="0">
                <a:latin typeface="Times New Roman"/>
                <a:cs typeface="Times New Roman"/>
              </a:rPr>
              <a:t>ط</a:t>
            </a:r>
            <a:r>
              <a:rPr sz="1000" spc="-475" dirty="0">
                <a:latin typeface="Times New Roman"/>
                <a:cs typeface="Times New Roman"/>
              </a:rPr>
              <a:t>ت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80" dirty="0">
                <a:latin typeface="Times New Roman"/>
                <a:cs typeface="Times New Roman"/>
              </a:rPr>
              <a:t>ل</a:t>
            </a:r>
            <a:r>
              <a:rPr sz="1000" spc="-229" dirty="0">
                <a:latin typeface="Times New Roman"/>
                <a:cs typeface="Times New Roman"/>
              </a:rPr>
              <a:t>ي</a:t>
            </a:r>
            <a:r>
              <a:rPr sz="1000" spc="-140" dirty="0">
                <a:latin typeface="Times New Roman"/>
                <a:cs typeface="Times New Roman"/>
              </a:rPr>
              <a:t>ع</a:t>
            </a:r>
            <a:r>
              <a:rPr sz="1000" spc="-495" dirty="0">
                <a:latin typeface="Times New Roman"/>
                <a:cs typeface="Times New Roman"/>
              </a:rPr>
              <a:t>فتب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200" dirty="0">
                <a:latin typeface="Times New Roman"/>
                <a:cs typeface="Times New Roman"/>
              </a:rPr>
              <a:t>Δ</a:t>
            </a:r>
            <a:r>
              <a:rPr sz="1000" spc="-350" dirty="0">
                <a:latin typeface="Times New Roman"/>
                <a:cs typeface="Times New Roman"/>
              </a:rPr>
              <a:t>ص</a:t>
            </a:r>
            <a:r>
              <a:rPr sz="1000" spc="-320" dirty="0">
                <a:latin typeface="Times New Roman"/>
                <a:cs typeface="Times New Roman"/>
              </a:rPr>
              <a:t>Ύخ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310" dirty="0">
                <a:latin typeface="Times New Roman"/>
                <a:cs typeface="Times New Roman"/>
              </a:rPr>
              <a:t>Γ</a:t>
            </a:r>
            <a:r>
              <a:rPr sz="1000" spc="0" dirty="0">
                <a:latin typeface="Times New Roman"/>
                <a:cs typeface="Times New Roman"/>
              </a:rPr>
              <a:t>د</a:t>
            </a:r>
            <a:r>
              <a:rPr sz="1000" spc="-370" dirty="0">
                <a:latin typeface="Times New Roman"/>
                <a:cs typeface="Times New Roman"/>
              </a:rPr>
              <a:t>Ύفتس</a:t>
            </a:r>
            <a:r>
              <a:rPr sz="1000" spc="-105" dirty="0">
                <a:latin typeface="Times New Roman"/>
                <a:cs typeface="Times New Roman"/>
              </a:rPr>
              <a:t>ا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20" dirty="0">
                <a:latin typeface="Times New Roman"/>
                <a:cs typeface="Times New Roman"/>
              </a:rPr>
              <a:t>ϰ</a:t>
            </a:r>
            <a:r>
              <a:rPr sz="1000" spc="-275" dirty="0">
                <a:latin typeface="Times New Roman"/>
                <a:cs typeface="Times New Roman"/>
              </a:rPr>
              <a:t>Ϡع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لϤ</a:t>
            </a:r>
            <a:r>
              <a:rPr sz="1000" spc="-140" dirty="0">
                <a:latin typeface="Times New Roman"/>
                <a:cs typeface="Times New Roman"/>
              </a:rPr>
              <a:t>ع</a:t>
            </a:r>
            <a:r>
              <a:rPr sz="1000" spc="-550" dirty="0">
                <a:latin typeface="Times New Roman"/>
                <a:cs typeface="Times New Roman"/>
              </a:rPr>
              <a:t>ل΍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30" dirty="0">
                <a:latin typeface="Times New Roman"/>
                <a:cs typeface="Times New Roman"/>
              </a:rPr>
              <a:t>ي</a:t>
            </a:r>
            <a:r>
              <a:rPr sz="1000" spc="-305" dirty="0">
                <a:latin typeface="Times New Roman"/>
                <a:cs typeface="Times New Roman"/>
              </a:rPr>
              <a:t>فيكϭ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10" dirty="0">
                <a:latin typeface="Times New Roman"/>
                <a:cs typeface="Times New Roman"/>
              </a:rPr>
              <a:t>Γ</a:t>
            </a:r>
            <a:r>
              <a:rPr sz="1000" spc="60" dirty="0">
                <a:latin typeface="Times New Roman"/>
                <a:cs typeface="Times New Roman"/>
              </a:rPr>
              <a:t>έ</a:t>
            </a:r>
            <a:r>
              <a:rPr sz="1000" spc="-555" dirty="0">
                <a:latin typeface="Times New Roman"/>
                <a:cs typeface="Times New Roman"/>
              </a:rPr>
              <a:t>Ύ</a:t>
            </a:r>
            <a:r>
              <a:rPr sz="1000" spc="-430" dirty="0">
                <a:latin typeface="Times New Roman"/>
                <a:cs typeface="Times New Roman"/>
              </a:rPr>
              <a:t>ي</a:t>
            </a:r>
            <a:r>
              <a:rPr sz="1000" spc="-5" dirty="0">
                <a:latin typeface="Times New Roman"/>
                <a:cs typeface="Times New Roman"/>
              </a:rPr>
              <a:t>ز</a:t>
            </a:r>
            <a:r>
              <a:rPr sz="1000" spc="-550" dirty="0">
                <a:latin typeface="Times New Roman"/>
                <a:cs typeface="Times New Roman"/>
              </a:rPr>
              <a:t>ل΍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ج</a:t>
            </a:r>
            <a:r>
              <a:rPr sz="1000" spc="-405" dirty="0">
                <a:latin typeface="Times New Roman"/>
                <a:cs typeface="Times New Roman"/>
              </a:rPr>
              <a:t>ئ</a:t>
            </a:r>
            <a:r>
              <a:rPr sz="1000" spc="-575" dirty="0">
                <a:latin typeface="Times New Roman"/>
                <a:cs typeface="Times New Roman"/>
              </a:rPr>
              <a:t>Ύ</a:t>
            </a:r>
            <a:r>
              <a:rPr sz="1000" spc="-505" dirty="0">
                <a:latin typeface="Times New Roman"/>
                <a:cs typeface="Times New Roman"/>
              </a:rPr>
              <a:t>ت</a:t>
            </a:r>
            <a:r>
              <a:rPr sz="1000" spc="-285" dirty="0">
                <a:latin typeface="Times New Roman"/>
                <a:cs typeface="Times New Roman"/>
              </a:rPr>
              <a:t>ن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95" dirty="0">
                <a:latin typeface="Times New Roman"/>
                <a:cs typeface="Times New Roman"/>
              </a:rPr>
              <a:t>ه</a:t>
            </a:r>
            <a:r>
              <a:rPr sz="1000" spc="-220" dirty="0">
                <a:latin typeface="Times New Roman"/>
                <a:cs typeface="Times New Roman"/>
              </a:rPr>
              <a:t>ي</a:t>
            </a:r>
            <a:r>
              <a:rPr sz="1000" spc="-530" dirty="0">
                <a:latin typeface="Times New Roman"/>
                <a:cs typeface="Times New Roman"/>
              </a:rPr>
              <a:t>ف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275" dirty="0">
                <a:latin typeface="Times New Roman"/>
                <a:cs typeface="Times New Roman"/>
              </a:rPr>
              <a:t>΍وθ</a:t>
            </a:r>
            <a:r>
              <a:rPr sz="1000" spc="-250" dirty="0">
                <a:latin typeface="Times New Roman"/>
                <a:cs typeface="Times New Roman"/>
              </a:rPr>
              <a:t>ق</a:t>
            </a:r>
            <a:r>
              <a:rPr sz="1000" spc="-440" dirty="0">
                <a:latin typeface="Times New Roman"/>
                <a:cs typeface="Times New Roman"/>
              </a:rPr>
              <a:t>Ύن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40" dirty="0">
                <a:latin typeface="Times New Roman"/>
                <a:cs typeface="Times New Roman"/>
              </a:rPr>
              <a:t>ي</a:t>
            </a:r>
            <a:r>
              <a:rPr sz="1000" spc="-365" dirty="0">
                <a:latin typeface="Times New Roman"/>
                <a:cs typeface="Times New Roman"/>
              </a:rPr>
              <a:t>ϠϜ</a:t>
            </a:r>
            <a:r>
              <a:rPr sz="1000" spc="-275" dirty="0">
                <a:latin typeface="Times New Roman"/>
                <a:cs typeface="Times New Roman"/>
              </a:rPr>
              <a:t>ل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270" dirty="0">
                <a:latin typeface="Times New Roman"/>
                <a:cs typeface="Times New Roman"/>
              </a:rPr>
              <a:t>Ε</a:t>
            </a:r>
            <a:r>
              <a:rPr sz="1000" spc="-445" dirty="0">
                <a:latin typeface="Times New Roman"/>
                <a:cs typeface="Times New Roman"/>
              </a:rPr>
              <a:t>΍</a:t>
            </a:r>
            <a:r>
              <a:rPr sz="1000" spc="0" dirty="0">
                <a:latin typeface="Times New Roman"/>
                <a:cs typeface="Times New Roman"/>
              </a:rPr>
              <a:t>د</a:t>
            </a:r>
            <a:r>
              <a:rPr sz="1000" spc="-555" dirty="0">
                <a:latin typeface="Times New Roman"/>
                <a:cs typeface="Times New Roman"/>
              </a:rPr>
              <a:t>Ύ</a:t>
            </a:r>
            <a:r>
              <a:rPr sz="1000" spc="-440" dirty="0">
                <a:latin typeface="Times New Roman"/>
                <a:cs typeface="Times New Roman"/>
              </a:rPr>
              <a:t>ي</a:t>
            </a:r>
            <a:r>
              <a:rPr sz="1000" spc="-405" dirty="0">
                <a:latin typeface="Times New Roman"/>
                <a:cs typeface="Times New Roman"/>
              </a:rPr>
              <a:t>قب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ق</a:t>
            </a:r>
            <a:r>
              <a:rPr sz="1000" spc="-585" dirty="0">
                <a:latin typeface="Times New Roman"/>
                <a:cs typeface="Times New Roman"/>
              </a:rPr>
              <a:t>ف</a:t>
            </a:r>
            <a:r>
              <a:rPr sz="1000" spc="-745" dirty="0">
                <a:latin typeface="Times New Roman"/>
                <a:cs typeface="Times New Roman"/>
              </a:rPr>
              <a:t>΍</a:t>
            </a:r>
            <a:r>
              <a:rPr sz="1000" spc="-40" dirty="0">
                <a:latin typeface="Times New Roman"/>
                <a:cs typeface="Times New Roman"/>
              </a:rPr>
              <a:t>ή</a:t>
            </a:r>
            <a:r>
              <a:rPr sz="1000" spc="-229" dirty="0">
                <a:latin typeface="Times New Roman"/>
                <a:cs typeface="Times New Roman"/>
              </a:rPr>
              <a:t>Ϥ</a:t>
            </a:r>
            <a:r>
              <a:rPr sz="1000" spc="-550" dirty="0">
                <a:latin typeface="Times New Roman"/>
                <a:cs typeface="Times New Roman"/>
              </a:rPr>
              <a:t>ل΍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ق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40" dirty="0">
                <a:latin typeface="Times New Roman"/>
                <a:cs typeface="Times New Roman"/>
              </a:rPr>
              <a:t>ή</a:t>
            </a:r>
            <a:r>
              <a:rPr sz="1000" spc="-430" dirty="0">
                <a:latin typeface="Times New Roman"/>
                <a:cs typeface="Times New Roman"/>
              </a:rPr>
              <a:t>فل΍ϭ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260" dirty="0">
                <a:latin typeface="Times New Roman"/>
                <a:cs typeface="Times New Roman"/>
              </a:rPr>
              <a:t>Δ</a:t>
            </a:r>
            <a:r>
              <a:rPr sz="1000" spc="-395" dirty="0">
                <a:latin typeface="Times New Roman"/>
                <a:cs typeface="Times New Roman"/>
              </a:rPr>
              <a:t>ي</a:t>
            </a:r>
            <a:r>
              <a:rPr sz="1000" spc="-229" dirty="0">
                <a:latin typeface="Times New Roman"/>
                <a:cs typeface="Times New Roman"/>
              </a:rPr>
              <a:t>Ϥ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385" dirty="0">
                <a:latin typeface="Times New Roman"/>
                <a:cs typeface="Times New Roman"/>
              </a:rPr>
              <a:t>Ϡعت</a:t>
            </a:r>
            <a:r>
              <a:rPr sz="1000" spc="-300" dirty="0">
                <a:latin typeface="Times New Roman"/>
                <a:cs typeface="Times New Roman"/>
              </a:rPr>
              <a:t>ل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ϥ</a:t>
            </a:r>
            <a:r>
              <a:rPr sz="1000" spc="-75" dirty="0">
                <a:latin typeface="Times New Roman"/>
                <a:cs typeface="Times New Roman"/>
              </a:rPr>
              <a:t>ϭ</a:t>
            </a:r>
            <a:r>
              <a:rPr sz="1000" spc="-245" dirty="0">
                <a:latin typeface="Times New Roman"/>
                <a:cs typeface="Times New Roman"/>
              </a:rPr>
              <a:t>Άθ</a:t>
            </a:r>
            <a:r>
              <a:rPr sz="1000" spc="-285" dirty="0">
                <a:latin typeface="Times New Roman"/>
                <a:cs typeface="Times New Roman"/>
              </a:rPr>
              <a:t>Ϡ</a:t>
            </a:r>
            <a:r>
              <a:rPr sz="1000" spc="-305" dirty="0">
                <a:latin typeface="Times New Roman"/>
                <a:cs typeface="Times New Roman"/>
              </a:rPr>
              <a:t>ل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0" dirty="0">
                <a:latin typeface="Times New Roman"/>
                <a:cs typeface="Times New Roman"/>
              </a:rPr>
              <a:t>Δع</a:t>
            </a:r>
            <a:r>
              <a:rPr sz="1000" spc="-80" dirty="0">
                <a:latin typeface="Times New Roman"/>
                <a:cs typeface="Times New Roman"/>
              </a:rPr>
              <a:t>م</a:t>
            </a:r>
            <a:r>
              <a:rPr sz="1000" spc="-434" dirty="0">
                <a:latin typeface="Times New Roman"/>
                <a:cs typeface="Times New Roman"/>
              </a:rPr>
              <a:t>Ύجل΍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180" dirty="0">
                <a:latin typeface="Times New Roman"/>
                <a:cs typeface="Times New Roman"/>
              </a:rPr>
              <a:t>ل</a:t>
            </a:r>
            <a:r>
              <a:rPr sz="1000" spc="-229" dirty="0">
                <a:latin typeface="Times New Roman"/>
                <a:cs typeface="Times New Roman"/>
              </a:rPr>
              <a:t>ي</a:t>
            </a:r>
            <a:r>
              <a:rPr sz="1000" spc="-215" dirty="0">
                <a:latin typeface="Times New Roman"/>
                <a:cs typeface="Times New Roman"/>
              </a:rPr>
              <a:t>ك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10" dirty="0">
                <a:latin typeface="Times New Roman"/>
                <a:cs typeface="Times New Roman"/>
              </a:rPr>
              <a:t>Γ</a:t>
            </a:r>
            <a:r>
              <a:rPr sz="1000" spc="0" dirty="0">
                <a:latin typeface="Times New Roman"/>
                <a:cs typeface="Times New Roman"/>
              </a:rPr>
              <a:t>د</a:t>
            </a:r>
            <a:r>
              <a:rPr sz="1000" spc="-375" dirty="0">
                <a:latin typeface="Times New Roman"/>
                <a:cs typeface="Times New Roman"/>
              </a:rPr>
              <a:t>Ύع</a:t>
            </a:r>
            <a:r>
              <a:rPr sz="1000" spc="-300" dirty="0">
                <a:latin typeface="Times New Roman"/>
                <a:cs typeface="Times New Roman"/>
              </a:rPr>
              <a:t>س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385" dirty="0">
                <a:latin typeface="Times New Roman"/>
                <a:cs typeface="Times New Roman"/>
              </a:rPr>
              <a:t>ءΎقϠب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310" dirty="0">
                <a:latin typeface="Times New Roman"/>
                <a:cs typeface="Times New Roman"/>
              </a:rPr>
              <a:t>Γ</a:t>
            </a:r>
            <a:r>
              <a:rPr sz="1000" spc="60" dirty="0">
                <a:latin typeface="Times New Roman"/>
                <a:cs typeface="Times New Roman"/>
              </a:rPr>
              <a:t>έ</a:t>
            </a:r>
            <a:r>
              <a:rPr sz="1000" spc="-555" dirty="0">
                <a:latin typeface="Times New Roman"/>
                <a:cs typeface="Times New Roman"/>
              </a:rPr>
              <a:t>Ύ</a:t>
            </a:r>
            <a:r>
              <a:rPr sz="1000" spc="-440" dirty="0">
                <a:latin typeface="Times New Roman"/>
                <a:cs typeface="Times New Roman"/>
              </a:rPr>
              <a:t>ي</a:t>
            </a:r>
            <a:r>
              <a:rPr sz="1000" spc="-5" dirty="0">
                <a:latin typeface="Times New Roman"/>
                <a:cs typeface="Times New Roman"/>
              </a:rPr>
              <a:t>ز</a:t>
            </a:r>
            <a:r>
              <a:rPr sz="1000" spc="-550" dirty="0">
                <a:latin typeface="Times New Roman"/>
                <a:cs typeface="Times New Roman"/>
              </a:rPr>
              <a:t>ل΍</a:t>
            </a:r>
            <a:endParaRPr sz="1000">
              <a:latin typeface="Times New Roman"/>
              <a:cs typeface="Times New Roman"/>
            </a:endParaRPr>
          </a:p>
          <a:p>
            <a:pPr marL="3348990">
              <a:lnSpc>
                <a:spcPct val="100000"/>
              </a:lnSpc>
              <a:spcBef>
                <a:spcPts val="300"/>
              </a:spcBef>
            </a:pPr>
            <a:r>
              <a:rPr sz="1000" spc="-5" dirty="0">
                <a:latin typeface="Times New Roman"/>
                <a:cs typeface="Times New Roman"/>
              </a:rPr>
              <a:t>.</a:t>
            </a:r>
            <a:r>
              <a:rPr sz="1000" spc="-310" dirty="0">
                <a:latin typeface="Times New Roman"/>
                <a:cs typeface="Times New Roman"/>
              </a:rPr>
              <a:t>Γ</a:t>
            </a:r>
            <a:r>
              <a:rPr sz="1000" spc="60" dirty="0">
                <a:latin typeface="Times New Roman"/>
                <a:cs typeface="Times New Roman"/>
              </a:rPr>
              <a:t>έ</a:t>
            </a:r>
            <a:r>
              <a:rPr sz="1000" spc="-555" dirty="0">
                <a:latin typeface="Times New Roman"/>
                <a:cs typeface="Times New Roman"/>
              </a:rPr>
              <a:t>Ύ</a:t>
            </a:r>
            <a:r>
              <a:rPr sz="1000" spc="-440" dirty="0">
                <a:latin typeface="Times New Roman"/>
                <a:cs typeface="Times New Roman"/>
              </a:rPr>
              <a:t>ي</a:t>
            </a:r>
            <a:r>
              <a:rPr sz="1000" spc="-5" dirty="0">
                <a:latin typeface="Times New Roman"/>
                <a:cs typeface="Times New Roman"/>
              </a:rPr>
              <a:t>ز</a:t>
            </a:r>
            <a:r>
              <a:rPr sz="1000" spc="-550" dirty="0">
                <a:latin typeface="Times New Roman"/>
                <a:cs typeface="Times New Roman"/>
              </a:rPr>
              <a:t>ل΍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ج</a:t>
            </a:r>
            <a:r>
              <a:rPr sz="1000" spc="65" dirty="0">
                <a:latin typeface="Times New Roman"/>
                <a:cs typeface="Times New Roman"/>
              </a:rPr>
              <a:t>م</a:t>
            </a:r>
            <a:r>
              <a:rPr sz="1000" spc="-535" dirty="0">
                <a:latin typeface="Times New Roman"/>
                <a:cs typeface="Times New Roman"/>
              </a:rPr>
              <a:t>Ύ</a:t>
            </a:r>
            <a:r>
              <a:rPr sz="1000" spc="-350" dirty="0">
                <a:latin typeface="Times New Roman"/>
                <a:cs typeface="Times New Roman"/>
              </a:rPr>
              <a:t>ن</a:t>
            </a:r>
            <a:r>
              <a:rPr sz="1000" spc="-40" dirty="0">
                <a:latin typeface="Times New Roman"/>
                <a:cs typeface="Times New Roman"/>
              </a:rPr>
              <a:t>ή</a:t>
            </a:r>
            <a:r>
              <a:rPr sz="1000" spc="-475" dirty="0">
                <a:latin typeface="Times New Roman"/>
                <a:cs typeface="Times New Roman"/>
              </a:rPr>
              <a:t>ب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130" dirty="0">
                <a:latin typeface="Times New Roman"/>
                <a:cs typeface="Times New Roman"/>
              </a:rPr>
              <a:t>ϝاخ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25" dirty="0">
                <a:latin typeface="Times New Roman"/>
                <a:cs typeface="Times New Roman"/>
              </a:rPr>
              <a:t>Δ</a:t>
            </a:r>
            <a:r>
              <a:rPr sz="1000" spc="-260" dirty="0">
                <a:latin typeface="Times New Roman"/>
                <a:cs typeface="Times New Roman"/>
              </a:rPr>
              <a:t>ل</a:t>
            </a:r>
            <a:r>
              <a:rPr sz="1000" spc="-385" dirty="0">
                <a:latin typeface="Times New Roman"/>
                <a:cs typeface="Times New Roman"/>
              </a:rPr>
              <a:t>Ύكول΍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ق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40" dirty="0">
                <a:latin typeface="Times New Roman"/>
                <a:cs typeface="Times New Roman"/>
              </a:rPr>
              <a:t>ή</a:t>
            </a:r>
            <a:r>
              <a:rPr sz="1000" spc="-530" dirty="0">
                <a:latin typeface="Times New Roman"/>
                <a:cs typeface="Times New Roman"/>
              </a:rPr>
              <a:t>ف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95" dirty="0">
                <a:latin typeface="Times New Roman"/>
                <a:cs typeface="Times New Roman"/>
              </a:rPr>
              <a:t>ΕΎ</a:t>
            </a:r>
            <a:r>
              <a:rPr sz="1000" spc="-180" dirty="0">
                <a:latin typeface="Times New Roman"/>
                <a:cs typeface="Times New Roman"/>
              </a:rPr>
              <a:t>ψ</a:t>
            </a:r>
            <a:r>
              <a:rPr sz="1000" spc="135" dirty="0">
                <a:latin typeface="Times New Roman"/>
                <a:cs typeface="Times New Roman"/>
              </a:rPr>
              <a:t>حام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ن</a:t>
            </a:r>
            <a:r>
              <a:rPr sz="1000" spc="50" dirty="0">
                <a:latin typeface="Times New Roman"/>
                <a:cs typeface="Times New Roman"/>
              </a:rPr>
              <a:t>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51415" y="3989240"/>
            <a:ext cx="38620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80" dirty="0">
                <a:latin typeface="Times New Roman"/>
                <a:cs typeface="Times New Roman"/>
              </a:rPr>
              <a:t>ة</a:t>
            </a:r>
            <a:r>
              <a:rPr sz="1200" b="1" spc="-360" dirty="0">
                <a:latin typeface="Times New Roman"/>
                <a:cs typeface="Times New Roman"/>
              </a:rPr>
              <a:t>يل</a:t>
            </a:r>
            <a:r>
              <a:rPr sz="1200" b="1" spc="-270" dirty="0">
                <a:latin typeface="Times New Roman"/>
                <a:cs typeface="Times New Roman"/>
              </a:rPr>
              <a:t>ك</a:t>
            </a:r>
            <a:r>
              <a:rPr sz="1200" b="1" spc="-229" dirty="0">
                <a:latin typeface="Times New Roman"/>
                <a:cs typeface="Times New Roman"/>
              </a:rPr>
              <a:t>ل</a:t>
            </a:r>
            <a:r>
              <a:rPr sz="1200" b="1" spc="-765" dirty="0">
                <a:latin typeface="Times New Roman"/>
                <a:cs typeface="Times New Roman"/>
              </a:rPr>
              <a:t>Ύ</a:t>
            </a:r>
            <a:r>
              <a:rPr sz="1200" b="1" spc="-459" dirty="0">
                <a:latin typeface="Times New Roman"/>
                <a:cs typeface="Times New Roman"/>
              </a:rPr>
              <a:t>ب</a:t>
            </a:r>
            <a:r>
              <a:rPr sz="1200" b="1" spc="15" dirty="0">
                <a:latin typeface="Times New Roman"/>
                <a:cs typeface="Times New Roman"/>
              </a:rPr>
              <a:t> </a:t>
            </a:r>
            <a:r>
              <a:rPr sz="1200" b="1" spc="-135" dirty="0">
                <a:latin typeface="Times New Roman"/>
                <a:cs typeface="Times New Roman"/>
              </a:rPr>
              <a:t>سير</a:t>
            </a:r>
            <a:r>
              <a:rPr sz="1200" b="1" spc="-80" dirty="0">
                <a:latin typeface="Times New Roman"/>
                <a:cs typeface="Times New Roman"/>
              </a:rPr>
              <a:t>د</a:t>
            </a:r>
            <a:r>
              <a:rPr sz="1200" b="1" spc="-430" dirty="0">
                <a:latin typeface="Times New Roman"/>
                <a:cs typeface="Times New Roman"/>
              </a:rPr>
              <a:t>ت</a:t>
            </a:r>
            <a:r>
              <a:rPr sz="1200" b="1" spc="-310" dirty="0">
                <a:latin typeface="Times New Roman"/>
                <a:cs typeface="Times New Roman"/>
              </a:rPr>
              <a:t>ل</a:t>
            </a:r>
            <a:r>
              <a:rPr sz="1200" b="1" spc="-950" dirty="0">
                <a:latin typeface="Times New Roman"/>
                <a:cs typeface="Times New Roman"/>
              </a:rPr>
              <a:t>΍</a:t>
            </a:r>
            <a:r>
              <a:rPr sz="1200" b="1" spc="15" dirty="0">
                <a:latin typeface="Times New Roman"/>
                <a:cs typeface="Times New Roman"/>
              </a:rPr>
              <a:t> </a:t>
            </a:r>
            <a:r>
              <a:rPr sz="1200" b="1" spc="80" dirty="0">
                <a:latin typeface="Times New Roman"/>
                <a:cs typeface="Times New Roman"/>
              </a:rPr>
              <a:t>ة</a:t>
            </a:r>
            <a:r>
              <a:rPr sz="1200" b="1" spc="-305" dirty="0">
                <a:latin typeface="Times New Roman"/>
                <a:cs typeface="Times New Roman"/>
              </a:rPr>
              <a:t>Όيه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-275" dirty="0">
                <a:latin typeface="Times New Roman"/>
                <a:cs typeface="Times New Roman"/>
              </a:rPr>
              <a:t>ء</a:t>
            </a:r>
            <a:r>
              <a:rPr sz="1200" b="1" spc="-505" dirty="0">
                <a:latin typeface="Times New Roman"/>
                <a:cs typeface="Times New Roman"/>
              </a:rPr>
              <a:t>Ύ</a:t>
            </a:r>
            <a:r>
              <a:rPr sz="1200" b="1" spc="85" dirty="0">
                <a:latin typeface="Times New Roman"/>
                <a:cs typeface="Times New Roman"/>
              </a:rPr>
              <a:t>πعأ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15" dirty="0">
                <a:latin typeface="Times New Roman"/>
                <a:cs typeface="Times New Roman"/>
              </a:rPr>
              <a:t>عم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275" dirty="0">
                <a:latin typeface="Times New Roman"/>
                <a:cs typeface="Times New Roman"/>
              </a:rPr>
              <a:t>ء</a:t>
            </a:r>
            <a:r>
              <a:rPr sz="1200" b="1" spc="-434" dirty="0">
                <a:latin typeface="Times New Roman"/>
                <a:cs typeface="Times New Roman"/>
              </a:rPr>
              <a:t>Ύق</a:t>
            </a:r>
            <a:r>
              <a:rPr sz="1200" b="1" spc="-270" dirty="0">
                <a:latin typeface="Times New Roman"/>
                <a:cs typeface="Times New Roman"/>
              </a:rPr>
              <a:t>ل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-320" dirty="0">
                <a:latin typeface="Times New Roman"/>
                <a:cs typeface="Times New Roman"/>
              </a:rPr>
              <a:t>يف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80" dirty="0">
                <a:latin typeface="Times New Roman"/>
                <a:cs typeface="Times New Roman"/>
              </a:rPr>
              <a:t>ة</a:t>
            </a:r>
            <a:r>
              <a:rPr sz="1200" b="1" spc="-415" dirty="0">
                <a:latin typeface="Times New Roman"/>
                <a:cs typeface="Times New Roman"/>
              </a:rPr>
              <a:t>يϤ</a:t>
            </a:r>
            <a:r>
              <a:rPr sz="1200" b="1" spc="-420" dirty="0">
                <a:latin typeface="Times New Roman"/>
                <a:cs typeface="Times New Roman"/>
              </a:rPr>
              <a:t>ي</a:t>
            </a:r>
            <a:r>
              <a:rPr sz="1200" b="1" spc="-305" dirty="0">
                <a:latin typeface="Times New Roman"/>
                <a:cs typeface="Times New Roman"/>
              </a:rPr>
              <a:t>ل</a:t>
            </a:r>
            <a:r>
              <a:rPr sz="1200" b="1" spc="-310" dirty="0">
                <a:latin typeface="Times New Roman"/>
                <a:cs typeface="Times New Roman"/>
              </a:rPr>
              <a:t>ع</a:t>
            </a:r>
            <a:r>
              <a:rPr sz="1200" b="1" spc="-365" dirty="0">
                <a:latin typeface="Times New Roman"/>
                <a:cs typeface="Times New Roman"/>
              </a:rPr>
              <a:t>ت</a:t>
            </a:r>
            <a:r>
              <a:rPr sz="1200" b="1" spc="-265" dirty="0">
                <a:latin typeface="Times New Roman"/>
                <a:cs typeface="Times New Roman"/>
              </a:rPr>
              <a:t>ل</a:t>
            </a:r>
            <a:r>
              <a:rPr sz="1200" b="1" spc="-950" dirty="0">
                <a:latin typeface="Times New Roman"/>
                <a:cs typeface="Times New Roman"/>
              </a:rPr>
              <a:t>΍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0" dirty="0">
                <a:latin typeface="Times New Roman"/>
                <a:cs typeface="Times New Roman"/>
              </a:rPr>
              <a:t>ϥوؤθ</a:t>
            </a:r>
            <a:r>
              <a:rPr sz="1200" b="1" spc="-55" dirty="0">
                <a:latin typeface="Times New Roman"/>
                <a:cs typeface="Times New Roman"/>
              </a:rPr>
              <a:t>ل</a:t>
            </a:r>
            <a:r>
              <a:rPr sz="1200" b="1" spc="-270" dirty="0">
                <a:latin typeface="Times New Roman"/>
                <a:cs typeface="Times New Roman"/>
              </a:rPr>
              <a:t>ل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80" dirty="0">
                <a:latin typeface="Times New Roman"/>
                <a:cs typeface="Times New Roman"/>
              </a:rPr>
              <a:t>ة</a:t>
            </a:r>
            <a:r>
              <a:rPr sz="1200" b="1" spc="-80" dirty="0">
                <a:latin typeface="Times New Roman"/>
                <a:cs typeface="Times New Roman"/>
              </a:rPr>
              <a:t>عم</a:t>
            </a:r>
            <a:r>
              <a:rPr sz="1200" b="1" spc="-765" dirty="0">
                <a:latin typeface="Times New Roman"/>
                <a:cs typeface="Times New Roman"/>
              </a:rPr>
              <a:t>Ύ</a:t>
            </a:r>
            <a:r>
              <a:rPr sz="1200" b="1" spc="-75" dirty="0">
                <a:latin typeface="Times New Roman"/>
                <a:cs typeface="Times New Roman"/>
              </a:rPr>
              <a:t>ج</a:t>
            </a:r>
            <a:r>
              <a:rPr sz="1200" b="1" spc="-265" dirty="0">
                <a:latin typeface="Times New Roman"/>
                <a:cs typeface="Times New Roman"/>
              </a:rPr>
              <a:t>ل</a:t>
            </a:r>
            <a:r>
              <a:rPr sz="1200" b="1" spc="-950" dirty="0">
                <a:latin typeface="Times New Roman"/>
                <a:cs typeface="Times New Roman"/>
              </a:rPr>
              <a:t>΍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170" dirty="0">
                <a:latin typeface="Times New Roman"/>
                <a:cs typeface="Times New Roman"/>
              </a:rPr>
              <a:t>ليكو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ة</a:t>
            </a:r>
            <a:r>
              <a:rPr sz="1200" b="1" spc="-10" dirty="0">
                <a:latin typeface="Times New Roman"/>
                <a:cs typeface="Times New Roman"/>
              </a:rPr>
              <a:t>د</a:t>
            </a:r>
            <a:r>
              <a:rPr sz="1200" b="1" spc="-765" dirty="0">
                <a:latin typeface="Times New Roman"/>
                <a:cs typeface="Times New Roman"/>
              </a:rPr>
              <a:t>Ύ</a:t>
            </a:r>
            <a:r>
              <a:rPr sz="1200" b="1" spc="-290" dirty="0">
                <a:latin typeface="Times New Roman"/>
                <a:cs typeface="Times New Roman"/>
              </a:rPr>
              <a:t>عس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41500" y="4310009"/>
            <a:ext cx="4877440" cy="27428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93132" y="936031"/>
            <a:ext cx="3351529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80" dirty="0">
                <a:latin typeface="Times New Roman"/>
                <a:cs typeface="Times New Roman"/>
              </a:rPr>
              <a:t>ة</a:t>
            </a:r>
            <a:r>
              <a:rPr sz="1200" b="1" spc="-420" dirty="0">
                <a:latin typeface="Times New Roman"/>
                <a:cs typeface="Times New Roman"/>
              </a:rPr>
              <a:t>ي</a:t>
            </a:r>
            <a:r>
              <a:rPr sz="1200" b="1" spc="-305" dirty="0">
                <a:latin typeface="Times New Roman"/>
                <a:cs typeface="Times New Roman"/>
              </a:rPr>
              <a:t>ل</a:t>
            </a:r>
            <a:r>
              <a:rPr sz="1200" b="1" spc="-270" dirty="0">
                <a:latin typeface="Times New Roman"/>
                <a:cs typeface="Times New Roman"/>
              </a:rPr>
              <a:t>ك</a:t>
            </a:r>
            <a:r>
              <a:rPr sz="1200" b="1" spc="-229" dirty="0">
                <a:latin typeface="Times New Roman"/>
                <a:cs typeface="Times New Roman"/>
              </a:rPr>
              <a:t>ل</a:t>
            </a:r>
            <a:r>
              <a:rPr sz="1200" b="1" spc="-950" dirty="0">
                <a:latin typeface="Times New Roman"/>
                <a:cs typeface="Times New Roman"/>
              </a:rPr>
              <a:t>΍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60" dirty="0">
                <a:latin typeface="Times New Roman"/>
                <a:cs typeface="Times New Roman"/>
              </a:rPr>
              <a:t>Ώاρ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-15" dirty="0">
                <a:latin typeface="Times New Roman"/>
                <a:cs typeface="Times New Roman"/>
              </a:rPr>
              <a:t>عم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70" dirty="0">
                <a:latin typeface="Times New Roman"/>
                <a:cs typeface="Times New Roman"/>
              </a:rPr>
              <a:t>ιΎ</a:t>
            </a:r>
            <a:r>
              <a:rPr sz="1200" b="1" spc="-70" dirty="0">
                <a:latin typeface="Times New Roman"/>
                <a:cs typeface="Times New Roman"/>
              </a:rPr>
              <a:t>خ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-275" dirty="0">
                <a:latin typeface="Times New Roman"/>
                <a:cs typeface="Times New Roman"/>
              </a:rPr>
              <a:t>ء</a:t>
            </a:r>
            <a:r>
              <a:rPr sz="1200" b="1" spc="-505" dirty="0">
                <a:latin typeface="Times New Roman"/>
                <a:cs typeface="Times New Roman"/>
              </a:rPr>
              <a:t>Ύ</a:t>
            </a:r>
            <a:r>
              <a:rPr sz="1200" b="1" spc="-350" dirty="0">
                <a:latin typeface="Times New Roman"/>
                <a:cs typeface="Times New Roman"/>
              </a:rPr>
              <a:t>ق</a:t>
            </a:r>
            <a:r>
              <a:rPr sz="1200" b="1" spc="-270" dirty="0">
                <a:latin typeface="Times New Roman"/>
                <a:cs typeface="Times New Roman"/>
              </a:rPr>
              <a:t>ل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-320" dirty="0">
                <a:latin typeface="Times New Roman"/>
                <a:cs typeface="Times New Roman"/>
              </a:rPr>
              <a:t>يف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80" dirty="0">
                <a:latin typeface="Times New Roman"/>
                <a:cs typeface="Times New Roman"/>
              </a:rPr>
              <a:t>ة</a:t>
            </a:r>
            <a:r>
              <a:rPr sz="1200" b="1" spc="-415" dirty="0">
                <a:latin typeface="Times New Roman"/>
                <a:cs typeface="Times New Roman"/>
              </a:rPr>
              <a:t>يϤ</a:t>
            </a:r>
            <a:r>
              <a:rPr sz="1200" b="1" spc="-420" dirty="0">
                <a:latin typeface="Times New Roman"/>
                <a:cs typeface="Times New Roman"/>
              </a:rPr>
              <a:t>ي</a:t>
            </a:r>
            <a:r>
              <a:rPr sz="1200" b="1" spc="-305" dirty="0">
                <a:latin typeface="Times New Roman"/>
                <a:cs typeface="Times New Roman"/>
              </a:rPr>
              <a:t>ل</a:t>
            </a:r>
            <a:r>
              <a:rPr sz="1200" b="1" spc="-345" dirty="0">
                <a:latin typeface="Times New Roman"/>
                <a:cs typeface="Times New Roman"/>
              </a:rPr>
              <a:t>عت</a:t>
            </a:r>
            <a:r>
              <a:rPr sz="1200" b="1" spc="-270" dirty="0">
                <a:latin typeface="Times New Roman"/>
                <a:cs typeface="Times New Roman"/>
              </a:rPr>
              <a:t>ل</a:t>
            </a:r>
            <a:r>
              <a:rPr sz="1200" b="1" spc="-950" dirty="0">
                <a:latin typeface="Times New Roman"/>
                <a:cs typeface="Times New Roman"/>
              </a:rPr>
              <a:t>΍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40" dirty="0">
                <a:latin typeface="Times New Roman"/>
                <a:cs typeface="Times New Roman"/>
              </a:rPr>
              <a:t>ϥ</a:t>
            </a:r>
            <a:r>
              <a:rPr sz="1200" b="1" spc="-25" dirty="0">
                <a:latin typeface="Times New Roman"/>
                <a:cs typeface="Times New Roman"/>
              </a:rPr>
              <a:t>و</a:t>
            </a:r>
            <a:r>
              <a:rPr sz="1200" b="1" spc="-110" dirty="0">
                <a:latin typeface="Times New Roman"/>
                <a:cs typeface="Times New Roman"/>
              </a:rPr>
              <a:t>ؤθلل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80" dirty="0">
                <a:latin typeface="Times New Roman"/>
                <a:cs typeface="Times New Roman"/>
              </a:rPr>
              <a:t>ة</a:t>
            </a:r>
            <a:r>
              <a:rPr sz="1200" b="1" spc="-80" dirty="0">
                <a:latin typeface="Times New Roman"/>
                <a:cs typeface="Times New Roman"/>
              </a:rPr>
              <a:t>عم</a:t>
            </a:r>
            <a:r>
              <a:rPr sz="1200" b="1" spc="-765" dirty="0">
                <a:latin typeface="Times New Roman"/>
                <a:cs typeface="Times New Roman"/>
              </a:rPr>
              <a:t>Ύ</a:t>
            </a:r>
            <a:r>
              <a:rPr sz="1200" b="1" spc="-75" dirty="0">
                <a:latin typeface="Times New Roman"/>
                <a:cs typeface="Times New Roman"/>
              </a:rPr>
              <a:t>ج</a:t>
            </a:r>
            <a:r>
              <a:rPr sz="1200" b="1" spc="-265" dirty="0">
                <a:latin typeface="Times New Roman"/>
                <a:cs typeface="Times New Roman"/>
              </a:rPr>
              <a:t>ل</a:t>
            </a:r>
            <a:r>
              <a:rPr sz="1200" b="1" spc="-950" dirty="0">
                <a:latin typeface="Times New Roman"/>
                <a:cs typeface="Times New Roman"/>
              </a:rPr>
              <a:t>΍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170" dirty="0">
                <a:latin typeface="Times New Roman"/>
                <a:cs typeface="Times New Roman"/>
              </a:rPr>
              <a:t>ليكو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ة</a:t>
            </a:r>
            <a:r>
              <a:rPr sz="1200" b="1" spc="-10" dirty="0">
                <a:latin typeface="Times New Roman"/>
                <a:cs typeface="Times New Roman"/>
              </a:rPr>
              <a:t>د</a:t>
            </a:r>
            <a:r>
              <a:rPr sz="1200" b="1" spc="-765" dirty="0">
                <a:latin typeface="Times New Roman"/>
                <a:cs typeface="Times New Roman"/>
              </a:rPr>
              <a:t>Ύ</a:t>
            </a:r>
            <a:r>
              <a:rPr sz="1200" b="1" spc="-290" dirty="0">
                <a:latin typeface="Times New Roman"/>
                <a:cs typeface="Times New Roman"/>
              </a:rPr>
              <a:t>عس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41500" y="1104900"/>
            <a:ext cx="4877440" cy="27428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319</Words>
  <Application>Microsoft Office PowerPoint</Application>
  <PresentationFormat>Benutzerdefiniert</PresentationFormat>
  <Paragraphs>10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Office Theme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2015-04-13T14:21:45Z</dcterms:created>
  <dcterms:modified xsi:type="dcterms:W3CDTF">2015-04-13T12:21:46Z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2015-04-13T00:00:00Z</vt:filetime>
  </property>
  <property fmtid="{D5CDD505-2E9C-101B-9397-08002B2CF9AE}" pid="3" name="LastSaved">
    <vt:filetime>2015-04-13T00:00:00Z</vt:filetime>
  </property>
</Properties>
</file>