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0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941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049E-6002-46D7-861A-2A9B651AD39F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EBAA-66A7-4389-8C3C-0E0D0FD2E7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0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343C-97F6-4FE5-A95E-77A54A27057A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E1DE-80C9-4023-8DE8-98BEBA2B54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29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DAE7-4ACC-4066-AC50-D617EA981F72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0C20-C828-4463-A38D-9F1EE7E63A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8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D3FF-3A54-46F6-ADD5-4777BEC95EF9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4EC7-D98C-4C59-8244-A70E3C76D2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10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CDD8-717A-43D6-A72E-64270730AC42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2183-854A-42DA-A39A-2B9FD68E12D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46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6CD41-81B6-499F-853A-CE0CCEEA00AF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4B839-383F-4131-B45D-67E8CA1637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888" y="963613"/>
            <a:ext cx="5302250" cy="7321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859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en-US" sz="1000" b="1">
                <a:latin typeface="Times New Roman" pitchFamily="18" charset="0"/>
                <a:cs typeface="Times New Roman" pitchFamily="18" charset="0"/>
              </a:rPr>
              <a:t>ةيϤيلعتلا ϥوؤشلل ةعماجلا ليكو ةداعس عϤتجϤلا ةيلك روزي</a:t>
            </a: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275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ϥϭΆθϠل ΔعمΎΠل΍ ليكϭ  حيمήل΍ يϠع نب ΪϤحأ .Ω ΓΩΎعس ϡΎق ،ΔعمΎΠل΍ ΕΎيϠك يف لϤعل΍ ήيس ϰϠع فϮقϮϠل ΔلϭΪΠϤل΍ Ε΍έΎيزل΍ έΎρ· يف</a:t>
            </a: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 عϤتΠϤل΍ ΔيϠϜل ΓέΎيزب ΔيϤيϠعتل΍ Δيέ΍Ωإ΍  Ε΍ΩΎيقϠل  ΔفΎضإΎب  شهΪل΍  ΪϤحأ  نب  هΪΒع  έϮتكΪل΍  ΔيϠϜل΍  ΪيϤع  ΓΩΎعس  هل  قف΍ήϤل΍  قيήفل΍ϭ  هتΩΎعس  ϝΎΒقتس΍  يف  ϥΎك  ثيح ليكϭ ΓΩΎعسل ΔيϠϜل΍ ΪيϤع ΓΩΎعس ϝΎΒقتسΎب ΓέΎيزل΍ ΕΎيلΎعف Ε΍Ϊب Ϊقϭ ،هيقف΍ήمϭ ΔيϤيϠعتل΍ ϥϭΆθϠل ΔعمΎΠل΍ ليكϭ ΓΩΎعسب ΍ϮΒحέ نيάل΍ ΔيϠϜلΎب ϥΎϤثع έϮتكΪل΍ ،يϤϠعل΍ ثحΒل΍ϭ ΎيϠعل΍ ΕΎس΍έΪϠل ΔيϠϜل΍ ليكϭ ΓΩΎعس نم لك ءΎقϠل΍ ήπح ثيح ،هتΩΎعس بتϜم يف قف΍ήϤل΍ ΪفϮل΍ϭ ΔعمΎΠل΍ έϮتكΪل΍ ، ΔيϠϜلΎب ΔينΎسنإ΍ϭ Δيέ΍Ωإ΍ ϡϮϠعل΍ مسق سيئέ ΓΩΎعسϭ ، ليخΪل΍ هΪΒع έϮتكΪل΍ ، ΔيϤيϠعتل΍ ϥϭΆθϠل ΔيϠϜل΍ ليكϭ ΓΩΎعسϭ ،حلΎμل΍ ήئ΍زل΍ ΪفϮلΎب ΔيϠϜل΍ ΪيϤع ΓΩΎعس بحέ ثيح .ΔيϠϜلΎب ΪعΎسϤل΍ يلآ΍ بسΎحل΍ ΫΎتسأ ، ϱήيτϤل΍ ϥΎτϠس έϮتكΪل΍ ΓΩΎعسϭ ، ϱήΒيπϤل΍ ΪلΎخ ΕΎيϠك ϝ΍Ϯحأ ΔعبΎتϤل΍ϭ ϡΎϤتها΍ ءΎτع· يف ، ΔيϤيϠعتل΍ ϥϭΆθϠل ΔعمΎΠل΍ ΔلΎكϭ Δي΅έϭ Δτخ نϤض Ϊعت يتل΍ ΓέΎيزل΍ ϩάه مϬل ΎϨϤثم ، ϡΪقتل΍ ققحي ΎϤم ، ΎϬϠح لΒسϭ ΎϬϬج΍Ϯت يتل΍ ΕΎΒقعل΍ϭ ΎهέϮτتϭ ΎϬيف ΔيϤيϠعتل΍ ΔيϠϤعل΍ ήيس ϡΪقت ϯΪم ϰϠع ήشΎΒϤل΍ عاρا΍ϭ ، ΔعمΎΠل΍</a:t>
            </a:r>
          </a:p>
          <a:p>
            <a:pPr algn="r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.ΎϬتΎيϠك فϠتΨم يف يϤيΩΎكأ΍ زيϤتل΍ϭ ΔعمΎΠϠل ΩϮθϨϤل΍ ϡήμϨϤل΍  يϤيΩΎكأ΍  ϡΎعل΍  نع  ،  ΔيϠϜϠل  ϱϮϨسل΍  ήيήقتل΍  ϰϠع  ΔيϤيϠعتل΍  ϥϭΆθϠل  ΔعمΎΠل΍  ΔلΎكϭ  Ϊفϭ  ΔيϠϜل΍  ΪيϤع  ΓΩΎعس  عϠρأ  Ϊقϭ</a:t>
            </a:r>
          </a:p>
          <a:p>
            <a:pPr algn="ctr">
              <a:lnSpc>
                <a:spcPct val="125000"/>
              </a:lnSpc>
              <a:spcBef>
                <a:spcPts val="25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يϤيΩΎكأ΍ ήيغϭ يϤيΩΎكأ΍ نيΪيعμل΍ ϰϠع ΔحجΎن ΕΎيلΎعفϭ Ε΍ίΎΠن· نم ΔيϠϜل΍ هتققح Ύم ίήبأ هلاخ نم ΎحضϮم ، ـه1˽˼˾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1˽˼˽ ΔصΎΨب ΎϬتΒϠτل ΎهΩϮجأϭ ΕΎمΪΨل΍ لπفأ ميΪقت يف ΎهΩϮϬج ϯέΎμق ϝάب ϰϠع Ε΍Ϊحϭϭ ϡΎسقأϭ ΓΩΎϤع نم ΔيϠϜل΍ ιήح ϯΪم سϜعت</a:t>
            </a: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.ΔمΎعب ΎϬت΍ΩΎϤعϭ ΔعمΎΠل΍ ΕΎيϠك فϠتΨϤلϭ مقΎτب عΎϤتجال ΎϬئاكϭϭ ΔيϠϜل΍ ΪيϤع ΓΩΎعس Δقفήب هل قف΍ήϤل΍ ΪفϮل΍ϭ ΔيϤيϠعتل΍ ϥϭΆθϠل ΔعمΎΠل΍ ليكϭ ΓΩΎعس نم لك هجϮت كلΫ Ϊعب ليكϭ ΓΩΎعسب بيحήتلΎب ءΎقϠل΍ ΔيϠϜل΍ ΪيϤع ΓΩΎعس أΪب ثيح .ΔيϠϜلΎب ΔصΎΨل΍ ΕΎعΎϤتجا΍ ΔعΎق يف كلΫϭ ، ΎϬيف سيέΪتل΍ ΔΌيه ءΎπعأ لΒسϭ  ΎϬتΎجΎيتح΍ϭ  ΎϬت΍زΠϨم  ϰϠع  عاρا΍ϭ  ΔيϠϜل΍  ΓέΎيί  ϰϠع  مϬصήح  مϬل  ΍έΪقم  ،  هل  قف΍ήϤل΍  ΪفϮل΍ϭ  ΔيϤيϠعتل΍  ϥϭΆθϠل  ΔعمΎΠل΍ ϝاخ كلΫϭ ، ΔيϠϜلΎب Δيباτل΍  Δτθنأ΍ Ϊيعص ϰϠع Δيباτل΍ Ε΍زΠϨϤل΍ϭ ΕΎيلΎعفل΍ ίήبأ نع زجϮم νήع ميΪقت كلΫ ات .ΎهήيϮτت</a:t>
            </a:r>
          </a:p>
          <a:p>
            <a:pPr algn="ctr">
              <a:lnSpc>
                <a:spcPct val="125000"/>
              </a:lnSpc>
              <a:spcBef>
                <a:spcPts val="38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نسح نب΍ هΪΒع ΫΎتسأ΍ ΓΩΎعس نم لك هϤيΪقت ϰϠع فήشأ ، )ـه1˽˼˿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1˽˼˾( يلΎحل΍ يعمΎΠل΍ ϡΎعل΍ نم ϝϭأ΍ يس΍έΪل΍ لμفل΍ هلاخ نم ΍Ϯحضϭأ ، Δيباτل΍ Δτθنأ΍ ΔϨΠϠب يفΎقثل΍ ρΎθϨل΍ فήθم ، زيΎف ΪϤحم ΫΎتسأ΍ ΓΩΎعسϭ ، ΔيϠϜلΎب Δيباτل΍ Δτθنأ΍ ΔϨΠل سيئέ</a:t>
            </a:r>
          </a:p>
          <a:p>
            <a:pPr algn="ct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، لثمأ΍ هجϮل΍ ϰϠع Ύهί΍ήب΍ ϰϠع لϤعل΍ϭ ΎهήيϮτتϭ ΎϬتيϤϨتϭ ، Δيباτل΍ Ε΍έΎϬϤل΍ϭ ΕΎقΎτلΎب ΔيΎϨعل΍ ϰϠع ΔيϠϜل΍ ϡΎϤته΍ϭ ιήح ϯΪم</a:t>
            </a:r>
          </a:p>
          <a:p>
            <a:pPr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.ΔعمΎΠل΍ϭ ΔيϠϜل΍ ϯϮتسم ϰϠع مϬتΎع΍Ϊب΍ϭ مهزيϤت سϜعي ϱάل΍ ήمأ΍ ΎϤل ϩέϭήسϭ هتΩΎعس ϯΪم نع ΎϬلاخ نم Ώήعأ ΔϤϠك ، حيمήل΍ يϠع نب ΪϤحأ .Ω ، ΔيϤيϠعتل΍ ϥϭΆθϠل ΔعمΎΠل΍ ليكϭ ΓΩΎعس ϰقلأ كلΫ Ϊعب ΔيϠϜل΍ϭ ϡΎع لϜθب ΔعمΎΠل΍ ϯϮتسم ϰϠع ΎϬϤعΩϭ ΔيϤيϠعتل΍ ΔيϠϤعل΍ ήيϮτت ليΒس يف ΔيϠϜل΍ ΎϬمΪقت يتل΍ ΓزيϤϤل΍ϭ ΔΒيτل΍ ΩϮϬΠل΍ نم ϩآέ ϰϠعϭ ، ΔيϠϜل΍ لϤع قيήف Ω΍ήفأ ΔفΎك لΒق نم ΔلϭάΒϤل΍ ΩϮϬΠل΍ ΔفΎϜل ΎكέΎΒمϭ ΎϨϤثم ، يϤيΩΎكأ΍ ήيغϭ يϤيΩΎكأ΍ ΎϬيΒنΎΠب ، ιΎخ لϜθب Ώϭ΅Ϊل΍ لϤعل΍ϭ ΪϬΠل΍ نم جϬϨل΍ ΍άه ϰϠع υΎفحل΍ ϰل· Ύيع΍Ω ، ΎϬت΍Ϊحϭϭ ΎϬتέ΍Ω·ϭ ΔيϤيΩΎكأ΍ ΎϬمΎسقأϭ ΎϬئاكϭϭ ΔيϠϜل΍ ΪيϤع ΓΩΎعس مϬسأέ ΓΩΎيήل΍ Ϯحن ΎمΪق يπϤل΍ يف ΎϬف΍Ϊهأ ϰل· ϝϮصϮل΍ϭ ΎϬتلΎسέϭ ΎϬتي΅έ قيقحت ليΒس يف ، ΔعمΎΠل΍ ΎϤهΪθϨت ϥ΍άϠل΍ ع΍Ϊبإ΍ϭ زيϤتل΍ Ϯحن ΎϬمΎسقأϭ ΎϬΠم΍ήب معΩϭ ΔيϠϜل΍ ήيϮτت ϰϠع ιήحل΍ لك Δμيήح ΔيϤيϠعتل΍ ϥϭΆθϠل ΔعمΎΠل΍ ΔلΎكϭ ϥأ ΎحضϮم ، ΎيϤلΎعϭ ΎيϤيϠق·ϭ ΎيϠحم Ύم لك ΎϬل ϡΪقي ϥ΄ب ΓήيΪج ΎϬنأϭ ، ΎϬتΎي΍Ϊب يف ΔعمΎΠϠل سيس΄ت Γ΍ϮϨك ΔيϠϜل΍ هتΒعل ϱάل΍ ίέΎΒل΍ έϭΪϠل ΍ήكάتسم ، كلΫ ϡΪΨي ΎϤب ΎϬت΍Ϊحϭϭ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.ΔعمΎΠل΍ ΕΎيϠك نيب نيίέΎΒل΍ ΎϬت΍ίΎΠن·ϭ ΎهέϭΩ ϰϠع υΎفحل΍ ليΒس يف ΓΪنΎسمϭ معΩ نم هجΎتحت</a:t>
            </a:r>
          </a:p>
          <a:p>
            <a:pPr>
              <a:spcBef>
                <a:spcPts val="50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ϰϠع Ωήل΍ϭ ΔيϠϜلΎب سيέΪتل΍ ΔΌيه ءΎπعأ نم ΩΪع لΒق نم Εاخ΍ΪϤل΍ نم ΩΪعل ΔيϤيϠعتل΍ ϥϭΆθϠل ΔعمΎΠل΍ ليكϭ ΓΩΎعس عΎϤتس΍ كلΫ ات ΔيήيϮτتل΍ ΔيϤيϠعتل΍ ϥϭΆθϠل ΔعمΎΠل΍ ΔلΎكϭ عيέΎθمϭ Δي΅έ نعϭ ΎϬعم لمΎعتل΍ Δيفيكϭ ΕΎΒقع نم ΔيϠϜل΍ هج΍Ϯي Ύم ίήبأ ϝϮح مϬت΍έΎسفتس΍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.ΔيفΎفشϭ ΡϮضϭ لϜب هتΩΎعس ΎϬϨع ΏΎجأ يتل΍ϭ ، ΔيϠϜϠل</a:t>
            </a:r>
          </a:p>
          <a:p>
            <a:endParaRPr lang="en-US" altLang="en-US" sz="13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مϬفيήθتل هل قف΍ήϤل΍ ΪفϮل΍ϭ ΔيϤيϠعتل΍ ϥϭΆθϠل ΔعمΎΠل΍ ليكϭ ΓΩΎعسل ΎϬت΍ΩΎيقϭ ΔيϠϜل΍ ΪيϤع ΓΩΎعس نم ϥΎفήعل΍ϭ ήϜθل΍ ميΪقتب ءΎقϠل΍ متتخ΍ϭ</a:t>
            </a:r>
          </a:p>
          <a:p>
            <a:pPr algn="r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.ΎϬيبϮسϨϤب ءΎقتلا΍ϭ ΔيϠϜل΍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974</Words>
  <Application>Microsoft Office PowerPoint</Application>
  <PresentationFormat>Custom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Times New Roman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Cop.</cp:lastModifiedBy>
  <cp:revision>1</cp:revision>
  <dcterms:created xsi:type="dcterms:W3CDTF">2015-04-12T20:31:12Z</dcterms:created>
  <dcterms:modified xsi:type="dcterms:W3CDTF">2015-04-12T18:45:12Z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2015-04-12T00:00:00Z</vt:filetime>
  </property>
  <property fmtid="{D5CDD505-2E9C-101B-9397-08002B2CF9AE}" pid="3" name="LastSaved">
    <vt:filetime>2015-04-12T00:00:00Z</vt:filetime>
  </property>
</Properties>
</file>