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lhayat.com/Articles/379460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rtl="0"/>
            <a:endParaRPr lang="ar-SA" smtClean="0"/>
          </a:p>
          <a:p>
            <a:pPr rtl="0"/>
            <a:r>
              <a:rPr lang="ar-SA" smtClean="0"/>
              <a:t>جامعة </a:t>
            </a:r>
            <a:r>
              <a:rPr lang="ar-SA" dirty="0"/>
              <a:t>المجمعة تستكمل بقية مشاريعها قبل بدء العام الدراسي</a:t>
            </a:r>
            <a:endParaRPr lang="en-US" dirty="0"/>
          </a:p>
          <a:p>
            <a:pPr rtl="0"/>
            <a:r>
              <a:rPr lang="en-US" dirty="0"/>
              <a:t> </a:t>
            </a:r>
          </a:p>
          <a:p>
            <a:pPr rtl="0"/>
            <a:r>
              <a:rPr lang="en-US" dirty="0">
                <a:hlinkClick r:id="rId2"/>
              </a:rPr>
              <a:t>http://alhayat.com/Articles/3794601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744773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2015-04-19T21:30:22Z</dcterms:modified>
</cp:coreProperties>
</file>