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88B02FE-BD22-4CB4-AAEA-04F144EDC037}"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2593832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88B02FE-BD22-4CB4-AAEA-04F144EDC037}"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165223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88B02FE-BD22-4CB4-AAEA-04F144EDC037}"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3961415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88B02FE-BD22-4CB4-AAEA-04F144EDC037}"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23247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88B02FE-BD22-4CB4-AAEA-04F144EDC037}" type="datetimeFigureOut">
              <a:rPr lang="en-US" smtClean="0"/>
              <a:t>4/7/2015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250021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88B02FE-BD22-4CB4-AAEA-04F144EDC037}" type="datetimeFigureOut">
              <a:rPr lang="en-US" smtClean="0"/>
              <a:t>4/7/2015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1960522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88B02FE-BD22-4CB4-AAEA-04F144EDC037}" type="datetimeFigureOut">
              <a:rPr lang="en-US" smtClean="0"/>
              <a:t>4/7/2015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92101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88B02FE-BD22-4CB4-AAEA-04F144EDC037}" type="datetimeFigureOut">
              <a:rPr lang="en-US" smtClean="0"/>
              <a:t>4/7/2015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187010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88B02FE-BD22-4CB4-AAEA-04F144EDC037}" type="datetimeFigureOut">
              <a:rPr lang="en-US" smtClean="0"/>
              <a:t>4/7/2015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322351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88B02FE-BD22-4CB4-AAEA-04F144EDC037}" type="datetimeFigureOut">
              <a:rPr lang="en-US" smtClean="0"/>
              <a:t>4/7/2015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274510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88B02FE-BD22-4CB4-AAEA-04F144EDC037}" type="datetimeFigureOut">
              <a:rPr lang="en-US" smtClean="0"/>
              <a:t>4/7/2015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A742F06-C418-4A01-B97D-751A9492F133}" type="slidenum">
              <a:rPr lang="en-US" smtClean="0"/>
              <a:t>‹#›</a:t>
            </a:fld>
            <a:endParaRPr lang="en-US"/>
          </a:p>
        </p:txBody>
      </p:sp>
    </p:spTree>
    <p:extLst>
      <p:ext uri="{BB962C8B-B14F-4D97-AF65-F5344CB8AC3E}">
        <p14:creationId xmlns:p14="http://schemas.microsoft.com/office/powerpoint/2010/main" val="225181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B02FE-BD22-4CB4-AAEA-04F144EDC037}" type="datetimeFigureOut">
              <a:rPr lang="en-US" smtClean="0"/>
              <a:t>4/7/2015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42F06-C418-4A01-B97D-751A9492F133}" type="slidenum">
              <a:rPr lang="en-US" smtClean="0"/>
              <a:t>‹#›</a:t>
            </a:fld>
            <a:endParaRPr lang="en-US"/>
          </a:p>
        </p:txBody>
      </p:sp>
    </p:spTree>
    <p:extLst>
      <p:ext uri="{BB962C8B-B14F-4D97-AF65-F5344CB8AC3E}">
        <p14:creationId xmlns:p14="http://schemas.microsoft.com/office/powerpoint/2010/main" val="283431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38200" y="762000"/>
            <a:ext cx="6934200" cy="5257800"/>
          </a:xfrm>
        </p:spPr>
        <p:txBody>
          <a:bodyPr>
            <a:noAutofit/>
          </a:bodyPr>
          <a:lstStyle/>
          <a:p>
            <a:pPr algn="r"/>
            <a:r>
              <a:rPr lang="ar-SA" sz="1600" b="1" dirty="0"/>
              <a:t>تسعى العمادة إلى رفع كفاءة العمليات التعليمية داخل الجامعة بالإضافة إلى توفير و تسهيل عمليات التعلم والتعليم للطلاب وأعضاء هيئة التدريس من خلال التواصل المباشر وغير المباشر عبر تقنيات الاتصال ووسائط شبكة الإنترنت و والتقنيات الحديثة . و إتاحة المواد التعليمية بشكل رقمي ليتسنى للطلاب الحصول عليها في أي وقت وأي مكان حيث تكمن أهمية التعلم الالكتروني بأنه أصبح واقعاً لابد منه لمواكبة التطورات التقنية وكذلك أصبح سوقاً عالمياً للدول المتقدمة تقنياً و كذلك مشاركته لدور رؤية الجامعات في الاقتصاد المعرفي, لأجل لذلك وضعت العمادة عدة أهداف التي تطمح لتحقيقها للوصول للريادة في هذا المجال مع الجهات ذات الاختصاص:</a:t>
            </a:r>
            <a:endParaRPr lang="en-US" sz="1600" dirty="0"/>
          </a:p>
          <a:p>
            <a:pPr algn="r"/>
            <a:r>
              <a:rPr lang="ar-SA" sz="1600" b="1" dirty="0"/>
              <a:t>إدارة وتطوير عمليات التعلم الإلكتروني والتعليم عن بعد وأنظمتها بالجامعة</a:t>
            </a:r>
            <a:endParaRPr lang="en-US" sz="1600" dirty="0"/>
          </a:p>
          <a:p>
            <a:pPr algn="r"/>
            <a:r>
              <a:rPr lang="ar-SA" sz="1600" b="1" dirty="0"/>
              <a:t>بناء و تطوير المحتوى الرقمي للمقررات الدراسية وتحويلها إلى مقررات الكترونية تفاعلية </a:t>
            </a:r>
            <a:endParaRPr lang="en-US" sz="1600" dirty="0"/>
          </a:p>
          <a:p>
            <a:pPr algn="r"/>
            <a:r>
              <a:rPr lang="ar-SA" sz="1600" b="1" dirty="0"/>
              <a:t>توفير التدريب المستمر لأعضاء هيئة التدريس والطلاب بالجامعة للاستفادة من الإمكانات والتجهيزات الإلكترونية الحديثة</a:t>
            </a:r>
            <a:endParaRPr lang="en-US" sz="1600" dirty="0"/>
          </a:p>
          <a:p>
            <a:pPr algn="r"/>
            <a:r>
              <a:rPr lang="ar-SA" sz="1600" b="1" dirty="0"/>
              <a:t>التطبيق الفعال لضمان الجودة النوعية للتعليم مع المقاييس العالمية </a:t>
            </a:r>
            <a:endParaRPr lang="en-US" sz="1600" dirty="0"/>
          </a:p>
          <a:p>
            <a:pPr algn="r"/>
            <a:r>
              <a:rPr lang="ar-SA" sz="1600" b="1" dirty="0"/>
              <a:t>التنسيق مع الجهات ذات العلاقة بالتعلم الإلكتروني والتعليم عن بعد داخل وخارج الجامعة لتبادل الخبرات و توحيد الجهود في نفس المجال </a:t>
            </a:r>
            <a:endParaRPr lang="en-US" sz="1600" dirty="0"/>
          </a:p>
          <a:p>
            <a:pPr algn="r"/>
            <a:r>
              <a:rPr lang="ar-SA" sz="1600" b="1" dirty="0"/>
              <a:t>توفير الإمكانات والتجهيزات الالكترونية الحديثة </a:t>
            </a:r>
            <a:r>
              <a:rPr lang="ar-SA" sz="1600" b="1" dirty="0" err="1"/>
              <a:t>والمخدمة</a:t>
            </a:r>
            <a:r>
              <a:rPr lang="ar-SA" sz="1600" b="1" dirty="0"/>
              <a:t> للتعليم</a:t>
            </a:r>
            <a:endParaRPr lang="en-US" sz="1600" dirty="0"/>
          </a:p>
          <a:p>
            <a:pPr algn="r"/>
            <a:r>
              <a:rPr lang="ar-SA" sz="1600" b="1" dirty="0"/>
              <a:t>السعي لاستقطاب الموارد البشرية المتخصصة في مجال تقنية المعلومات والتعلم الالكتروني </a:t>
            </a:r>
            <a:endParaRPr lang="en-US" sz="1600" dirty="0"/>
          </a:p>
          <a:p>
            <a:pPr algn="r"/>
            <a:r>
              <a:rPr lang="en-US" sz="1600" dirty="0"/>
              <a:t> </a:t>
            </a:r>
          </a:p>
          <a:p>
            <a:pPr algn="r"/>
            <a:endParaRPr lang="en-US" sz="1600" dirty="0"/>
          </a:p>
        </p:txBody>
      </p:sp>
    </p:spTree>
    <p:extLst>
      <p:ext uri="{BB962C8B-B14F-4D97-AF65-F5344CB8AC3E}">
        <p14:creationId xmlns:p14="http://schemas.microsoft.com/office/powerpoint/2010/main" val="252280691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عرض على الشاشة (3:4)‏</PresentationFormat>
  <Paragraphs>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dc:creator>
  <cp:lastModifiedBy>d</cp:lastModifiedBy>
  <cp:revision>1</cp:revision>
  <dcterms:created xsi:type="dcterms:W3CDTF">2015-04-07T09:57:44Z</dcterms:created>
  <dcterms:modified xsi:type="dcterms:W3CDTF">2015-04-07T09:58:38Z</dcterms:modified>
</cp:coreProperties>
</file>