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9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1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3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0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6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2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8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2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1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9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6B94-0AFD-49B6-A144-48DF7D8B962D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48AFA-4B52-4891-92DB-2988DC334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7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305800" cy="5410200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  <p:pic>
        <p:nvPicPr>
          <p:cNvPr id="4" name="صورة 3" descr="C:\Users\m.alshalawi\Desktop\55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4495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67334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</dc:creator>
  <cp:lastModifiedBy>d</cp:lastModifiedBy>
  <cp:revision>1</cp:revision>
  <dcterms:created xsi:type="dcterms:W3CDTF">2015-04-07T10:19:38Z</dcterms:created>
  <dcterms:modified xsi:type="dcterms:W3CDTF">2015-04-07T10:21:36Z</dcterms:modified>
</cp:coreProperties>
</file>