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3\اللجنة التحضيرية للمشروعات الإنشائية تعقد اجتماعها الأول في تشكيلها الجديد\1 (1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7" y="452438"/>
            <a:ext cx="7813215" cy="549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74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3\اللجنة التحضيرية للمشروعات الإنشائية تعقد اجتماعها الأول في تشكيلها الجديد\2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4662"/>
            <a:ext cx="7239818" cy="482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489900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2015-04-01T05:30:56Z</dcterms:created>
  <dcterms:modified xsi:type="dcterms:W3CDTF">2015-04-01T05:31:30Z</dcterms:modified>
</cp:coreProperties>
</file>