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لجنة دراسة المبادرات في الجامعة تعقد جلستها الأولى\u066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4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لجنة دراسة المبادرات في الجامعة تعقد جلستها الأولى\u066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3169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934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2015-04-01T05:49:30Z</dcterms:created>
  <dcterms:modified xsi:type="dcterms:W3CDTF">2015-04-01T05:49:51Z</dcterms:modified>
</cp:coreProperties>
</file>