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3\خبر وكالة الجامعة تقيم حلقة نقاش في  حلول الذكاء الإعلامي و إدارة المعرفة\2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396874"/>
            <a:ext cx="8436620" cy="56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36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3\خبر وكالة الجامعة تقيم حلقة نقاش في  حلول الذكاء الإعلامي و إدارة المعرفة\13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4" y="247650"/>
            <a:ext cx="8660457" cy="577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69313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2015-04-01T05:50:21Z</dcterms:created>
  <dcterms:modified xsi:type="dcterms:W3CDTF">2015-04-01T05:50:43Z</dcterms:modified>
</cp:coreProperties>
</file>