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5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6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1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7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4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3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3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5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0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8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3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08709-9051-4D8C-A203-B19D8032F39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A965A-A7EB-422E-AC1B-2621DE625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6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0647" y="204394"/>
            <a:ext cx="11389659" cy="688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Location and Space: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lies in the College of Science and Humanitarian Studies of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Remah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femal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students department in the ground floor on a space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approx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200 square meters.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Departments: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Library Administration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Beneficiary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Electronic Index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Library's Possessions: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possess a range of various information sources objectively and linguistically  in all Knowledge, sciences, humanitarian researches and general knowledge.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Systems: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Management of the library and its indexes will be through its coding system which is considered to be among the modern systems used in the library management.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Services: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Internal reading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Automatic Search in the library indexes.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Reference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Photography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Continuous Updating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Internet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Contact Information: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E-mail: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Dla@mu.edu.sa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9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2015-04-08T14:15:19Z</dcterms:created>
  <dcterms:modified xsi:type="dcterms:W3CDTF">2015-04-08T14:16:11Z</dcterms:modified>
</cp:coreProperties>
</file>