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AB68-5A50-483F-9882-D079D527354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FBD6-BE01-4F7A-841E-2CD4A0836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1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AB68-5A50-483F-9882-D079D527354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FBD6-BE01-4F7A-841E-2CD4A0836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7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AB68-5A50-483F-9882-D079D527354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FBD6-BE01-4F7A-841E-2CD4A0836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7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AB68-5A50-483F-9882-D079D527354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FBD6-BE01-4F7A-841E-2CD4A0836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7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AB68-5A50-483F-9882-D079D527354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FBD6-BE01-4F7A-841E-2CD4A0836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8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AB68-5A50-483F-9882-D079D527354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FBD6-BE01-4F7A-841E-2CD4A0836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AB68-5A50-483F-9882-D079D527354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FBD6-BE01-4F7A-841E-2CD4A0836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0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AB68-5A50-483F-9882-D079D527354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FBD6-BE01-4F7A-841E-2CD4A0836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3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AB68-5A50-483F-9882-D079D527354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FBD6-BE01-4F7A-841E-2CD4A0836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9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AB68-5A50-483F-9882-D079D527354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FBD6-BE01-4F7A-841E-2CD4A0836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AB68-5A50-483F-9882-D079D527354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FBD6-BE01-4F7A-841E-2CD4A0836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0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2AB68-5A50-483F-9882-D079D527354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0FBD6-BE01-4F7A-841E-2CD4A0836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229600" cy="5943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210741" cy="5999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616796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2015-04-07T08:12:53Z</dcterms:created>
  <dcterms:modified xsi:type="dcterms:W3CDTF">2015-04-07T08:14:21Z</dcterms:modified>
</cp:coreProperties>
</file>