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839D-E74E-4A9A-8C1D-8C567C17C1B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E0AD-CA68-4B6D-BB6C-18A2785E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7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839D-E74E-4A9A-8C1D-8C567C17C1B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E0AD-CA68-4B6D-BB6C-18A2785E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7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839D-E74E-4A9A-8C1D-8C567C17C1B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E0AD-CA68-4B6D-BB6C-18A2785E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6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839D-E74E-4A9A-8C1D-8C567C17C1B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E0AD-CA68-4B6D-BB6C-18A2785E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3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839D-E74E-4A9A-8C1D-8C567C17C1B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E0AD-CA68-4B6D-BB6C-18A2785E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55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839D-E74E-4A9A-8C1D-8C567C17C1B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E0AD-CA68-4B6D-BB6C-18A2785E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839D-E74E-4A9A-8C1D-8C567C17C1B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E0AD-CA68-4B6D-BB6C-18A2785E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2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839D-E74E-4A9A-8C1D-8C567C17C1B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E0AD-CA68-4B6D-BB6C-18A2785E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9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839D-E74E-4A9A-8C1D-8C567C17C1B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E0AD-CA68-4B6D-BB6C-18A2785E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839D-E74E-4A9A-8C1D-8C567C17C1B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E0AD-CA68-4B6D-BB6C-18A2785E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4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839D-E74E-4A9A-8C1D-8C567C17C1B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2E0AD-CA68-4B6D-BB6C-18A2785E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1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5839D-E74E-4A9A-8C1D-8C567C17C1BB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2E0AD-CA68-4B6D-BB6C-18A2785E8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35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22611" y="256385"/>
            <a:ext cx="8691282" cy="7531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Location and Area: 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library is located in Faculty of Sciences and Humanities in </a:t>
            </a:r>
            <a:r>
              <a:rPr lang="en-US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Remah</a:t>
            </a: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(men's campus) on the first ground. The area of it is approximately 200 square meters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 sections: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 management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Users' services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Electronic catalog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Library's properties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library contains a linguistically and topically varied collection of information sources of a number of   titles and approximately    copies and volumes in general knowledge, humanities and sciences.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 system: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libraries and their catalogs are administered by KOHA system that is considered one of the modern systems in library management.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Library services: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Internal reading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Automatic search in libraries catalogs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Reference services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Photocopying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 awareness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Internet service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Communication means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E-mail: </a:t>
            </a:r>
            <a:r>
              <a:rPr lang="en-US" b="1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Dla@mu.edu.sa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r" rtl="1"/>
            <a:r>
              <a:rPr lang="ar-SA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380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62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2015-04-08T14:28:56Z</dcterms:created>
  <dcterms:modified xsi:type="dcterms:W3CDTF">2015-04-08T14:30:06Z</dcterms:modified>
</cp:coreProperties>
</file>