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6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8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1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8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8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2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1BE8-7E12-449E-86AB-363044990E7F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01FF-EA1F-44FB-A33F-9C9ADA83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1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153400" cy="609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31005"/>
            <a:ext cx="8652254" cy="632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5678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2015-04-07T08:14:47Z</dcterms:created>
  <dcterms:modified xsi:type="dcterms:W3CDTF">2015-04-07T08:15:49Z</dcterms:modified>
</cp:coreProperties>
</file>