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0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84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60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510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4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7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19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36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9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D8BC6-5885-4696-85F0-7BEA1132E6A7}" type="datetimeFigureOut">
              <a:rPr lang="en-US" smtClean="0"/>
              <a:t>4/9/2015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6891-90B0-4977-B33D-8C6FB1EE2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30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14400" y="304800"/>
            <a:ext cx="7467600" cy="6172200"/>
          </a:xfrm>
        </p:spPr>
        <p:txBody>
          <a:bodyPr/>
          <a:lstStyle/>
          <a:p>
            <a:r>
              <a:rPr lang="ar-SA" dirty="0" smtClean="0"/>
              <a:t> (( بطاقة مبادرة / مشروع))</a:t>
            </a:r>
            <a:endParaRPr lang="en-US" dirty="0"/>
          </a:p>
        </p:txBody>
      </p:sp>
      <p:graphicFrame>
        <p:nvGraphicFramePr>
          <p:cNvPr id="6" name="جدول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352028"/>
              </p:ext>
            </p:extLst>
          </p:nvPr>
        </p:nvGraphicFramePr>
        <p:xfrm>
          <a:off x="2666998" y="990601"/>
          <a:ext cx="3429002" cy="5246415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735989"/>
                <a:gridCol w="999390"/>
                <a:gridCol w="735989"/>
                <a:gridCol w="744035"/>
                <a:gridCol w="89040"/>
                <a:gridCol w="124559"/>
              </a:tblGrid>
              <a:tr h="360371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1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 المبادرة / المشروع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ar-SA" sz="300">
                          <a:effectLst/>
                        </a:rPr>
                        <a:t>تصميم خطة تدريب سنوية لبرامج  التعليم الإلكتروني وانظمته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2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وصف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وضع خطة للتدريب اعضاء هيئة التدريس من الرجال و النساء على برامج التعلم الالكتروني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122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3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البعد الإستراتيجي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500">
                          <a:effectLst/>
                        </a:rPr>
                        <a:t>العمليات الداخلية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817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4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الهدف الاستراتيجي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رفع كفاءة الاداء المؤسسي، و تطوير البنية التحتية و البيئة التقنية لدعم التحول للمعاملات الالكترونية بالجامعة بما يمكنها من تحقيق رسالتها و اهدافها.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6388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5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الهدف التفصيلي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تعزيز جودة البرامج الأكاديمية والحصول على الاعتمادا لمحلي والعالمي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6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الجهة المنفذة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عمادة التعليم الالكتروني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01629"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7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مؤشرات الأداء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الوضع الراهن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الوضع المستهدف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86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30%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100%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4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8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الأهداف التفصيلية للمشروع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نشر ثقافة التعلم الالكتروني 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47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9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خطوات تنفيذ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00">
                          <a:effectLst/>
                        </a:rPr>
                        <a:t>اعداد مدربين على برامج التعلم الالكتروني</a:t>
                      </a:r>
                      <a:endParaRPr lang="en-US" sz="3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00">
                          <a:effectLst/>
                        </a:rPr>
                        <a:t>تجهيز اماكن تدريب مدعومة بأجهزة حاسب و انترنت</a:t>
                      </a:r>
                      <a:endParaRPr lang="en-US" sz="300">
                        <a:effectLst/>
                      </a:endParaRPr>
                    </a:p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300">
                          <a:effectLst/>
                        </a:rPr>
                        <a:t>وضع جدول زمني لأيام التدريب و البرامج التدريبية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5737">
                <a:tc gridSpan="6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1473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10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الموارد المالية والبشرية الداعمة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عمادة التعليم الإلكتروني 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0538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11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الخطة الزمنية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 نسبة الانجاز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457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الأولى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الثانية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الثالثة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</a:tr>
              <a:tr h="22308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30%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60%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100%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</a:tr>
              <a:tr h="334418"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12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row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طريقة الأداء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الأولى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3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اعداد كادر من المدربين و تأهيلهم 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12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الثانية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تجهيز قاعة تدريبية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34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السنة الثالثة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تدريب اعضاء هيئة التدريس 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 </a:t>
                      </a:r>
                      <a:endParaRPr lang="en-US" sz="300">
                        <a:effectLst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67210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13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أبرز الإيجابيات أثناء إنجاز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400">
                          <a:effectLst/>
                        </a:rPr>
                        <a:t>حماس اعضاء هيئة التدريس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144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14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أبرز المعوقات أثناء إنجاز المبادرة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قلة المتخصصين في هذا المجال</a:t>
                      </a:r>
                      <a:endParaRPr lang="en-US" sz="300">
                        <a:effectLst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و الانترنت 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6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15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معد التقرير و التاريخ والاعتماد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>
                          <a:effectLst/>
                        </a:rPr>
                        <a:t> 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3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د. خالد بن ناشي المضيبري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3605"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>
                          <a:effectLst/>
                        </a:rPr>
                        <a:t>16</a:t>
                      </a:r>
                      <a:endParaRPr lang="en-US" sz="3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300" dirty="0">
                          <a:effectLst/>
                        </a:rPr>
                        <a:t>الإغلاق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gridSpan="4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" dirty="0">
                          <a:effectLst/>
                        </a:rPr>
                        <a:t> </a:t>
                      </a:r>
                      <a:r>
                        <a:rPr lang="ar-SA" sz="300" dirty="0">
                          <a:effectLst/>
                        </a:rPr>
                        <a:t>في يوم الاثنين:   1/8/1434هـ تم الإغلاق</a:t>
                      </a:r>
                      <a:endParaRPr lang="en-US" sz="3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6855" marR="1685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44266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148</Words>
  <Application>Microsoft Office PowerPoint</Application>
  <PresentationFormat>عرض على الشاشة (3:4)‏</PresentationFormat>
  <Paragraphs>100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2015-04-09T08:24:56Z</dcterms:created>
  <dcterms:modified xsi:type="dcterms:W3CDTF">2015-04-09T08:27:15Z</dcterms:modified>
</cp:coreProperties>
</file>