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2817-F55E-4307-BC30-BB18B27E886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ED24-2C6B-4527-95DA-4143E4E6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6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2817-F55E-4307-BC30-BB18B27E886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ED24-2C6B-4527-95DA-4143E4E6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1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2817-F55E-4307-BC30-BB18B27E886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ED24-2C6B-4527-95DA-4143E4E6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1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2817-F55E-4307-BC30-BB18B27E886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ED24-2C6B-4527-95DA-4143E4E6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2817-F55E-4307-BC30-BB18B27E886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ED24-2C6B-4527-95DA-4143E4E6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4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2817-F55E-4307-BC30-BB18B27E886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ED24-2C6B-4527-95DA-4143E4E6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3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2817-F55E-4307-BC30-BB18B27E886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ED24-2C6B-4527-95DA-4143E4E6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7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2817-F55E-4307-BC30-BB18B27E886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ED24-2C6B-4527-95DA-4143E4E6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3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2817-F55E-4307-BC30-BB18B27E886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ED24-2C6B-4527-95DA-4143E4E6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2817-F55E-4307-BC30-BB18B27E886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ED24-2C6B-4527-95DA-4143E4E6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4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2817-F55E-4307-BC30-BB18B27E886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ED24-2C6B-4527-95DA-4143E4E6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9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42817-F55E-4307-BC30-BB18B27E886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7ED24-2C6B-4527-95DA-4143E4E6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8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6400800" cy="4419600"/>
          </a:xfrm>
        </p:spPr>
        <p:txBody>
          <a:bodyPr>
            <a:normAutofit/>
          </a:bodyPr>
          <a:lstStyle/>
          <a:p>
            <a:pPr rtl="1"/>
            <a:r>
              <a:rPr lang="en-US" sz="1100" b="1" dirty="0"/>
              <a:t> </a:t>
            </a:r>
            <a:endParaRPr lang="en-US" sz="1100" dirty="0"/>
          </a:p>
          <a:p>
            <a:pPr rtl="1"/>
            <a:r>
              <a:rPr lang="en-US" sz="1100" b="1" dirty="0"/>
              <a:t> </a:t>
            </a:r>
            <a:endParaRPr lang="en-US" sz="1100" dirty="0"/>
          </a:p>
          <a:p>
            <a:pPr rtl="1"/>
            <a:r>
              <a:rPr lang="ar-SA" sz="2000" b="1" dirty="0"/>
              <a:t>الرؤية :</a:t>
            </a:r>
            <a:endParaRPr lang="en-US" sz="2000" dirty="0"/>
          </a:p>
          <a:p>
            <a:pPr rtl="1"/>
            <a:r>
              <a:rPr lang="ar-SA" sz="2000" b="1" dirty="0"/>
              <a:t>الريادة والتميز في ممارسات التعليم الالكتروني والتعلم عن بعد محليا واقليمياً</a:t>
            </a:r>
            <a:r>
              <a:rPr lang="ar-SA" sz="2000" dirty="0"/>
              <a:t> .</a:t>
            </a:r>
            <a:endParaRPr lang="en-US" sz="2000" dirty="0"/>
          </a:p>
          <a:p>
            <a:pPr rtl="1"/>
            <a:r>
              <a:rPr lang="ar-SA" sz="2000" b="1" dirty="0"/>
              <a:t>الرسالة : </a:t>
            </a:r>
            <a:endParaRPr lang="en-US" sz="2000" dirty="0"/>
          </a:p>
          <a:p>
            <a:pPr rtl="1"/>
            <a:r>
              <a:rPr lang="ar-SA" sz="2000" b="1" dirty="0"/>
              <a:t>      إتاحة بيئة تعليمية إلكترونية تفاعلية متطورة والتدريب عليها .</a:t>
            </a:r>
            <a:endParaRPr lang="en-US" sz="2000" dirty="0"/>
          </a:p>
          <a:p>
            <a:r>
              <a:rPr lang="en-US" sz="1100" dirty="0"/>
              <a:t> 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9308998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</dc:creator>
  <cp:lastModifiedBy>d</cp:lastModifiedBy>
  <cp:revision>1</cp:revision>
  <dcterms:created xsi:type="dcterms:W3CDTF">2015-04-07T09:18:31Z</dcterms:created>
  <dcterms:modified xsi:type="dcterms:W3CDTF">2015-04-07T09:19:34Z</dcterms:modified>
</cp:coreProperties>
</file>