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83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06625"/>
            <a:ext cx="5276850" cy="35052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914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7705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4906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13226"/>
            <a:ext cx="7858180" cy="521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1071546"/>
            <a:ext cx="778674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0</Words>
  <Application>Microsoft Office PowerPoint</Application>
  <PresentationFormat>Affichage à l'écran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Office Theme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alrc</dc:creator>
  <cp:lastModifiedBy>pc</cp:lastModifiedBy>
  <cp:revision>18</cp:revision>
  <dcterms:created xsi:type="dcterms:W3CDTF">2014-10-11T16:45:30Z</dcterms:created>
  <dcterms:modified xsi:type="dcterms:W3CDTF">2015-04-20T05:30:57Z</dcterms:modified>
</cp:coreProperties>
</file>