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9924E689-F270-49A4-9EC5-B5D8A39313FB}"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A915F35-DBBB-4454-906D-B9F1FBED7A60}" type="slidenum">
              <a:rPr lang="en-US" smtClean="0"/>
              <a:t>‹#›</a:t>
            </a:fld>
            <a:endParaRPr lang="en-US"/>
          </a:p>
        </p:txBody>
      </p:sp>
    </p:spTree>
    <p:extLst>
      <p:ext uri="{BB962C8B-B14F-4D97-AF65-F5344CB8AC3E}">
        <p14:creationId xmlns:p14="http://schemas.microsoft.com/office/powerpoint/2010/main" val="4073053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924E689-F270-49A4-9EC5-B5D8A39313FB}"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A915F35-DBBB-4454-906D-B9F1FBED7A60}" type="slidenum">
              <a:rPr lang="en-US" smtClean="0"/>
              <a:t>‹#›</a:t>
            </a:fld>
            <a:endParaRPr lang="en-US"/>
          </a:p>
        </p:txBody>
      </p:sp>
    </p:spTree>
    <p:extLst>
      <p:ext uri="{BB962C8B-B14F-4D97-AF65-F5344CB8AC3E}">
        <p14:creationId xmlns:p14="http://schemas.microsoft.com/office/powerpoint/2010/main" val="2164139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924E689-F270-49A4-9EC5-B5D8A39313FB}"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A915F35-DBBB-4454-906D-B9F1FBED7A60}" type="slidenum">
              <a:rPr lang="en-US" smtClean="0"/>
              <a:t>‹#›</a:t>
            </a:fld>
            <a:endParaRPr lang="en-US"/>
          </a:p>
        </p:txBody>
      </p:sp>
    </p:spTree>
    <p:extLst>
      <p:ext uri="{BB962C8B-B14F-4D97-AF65-F5344CB8AC3E}">
        <p14:creationId xmlns:p14="http://schemas.microsoft.com/office/powerpoint/2010/main" val="4152713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924E689-F270-49A4-9EC5-B5D8A39313FB}"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A915F35-DBBB-4454-906D-B9F1FBED7A60}" type="slidenum">
              <a:rPr lang="en-US" smtClean="0"/>
              <a:t>‹#›</a:t>
            </a:fld>
            <a:endParaRPr lang="en-US"/>
          </a:p>
        </p:txBody>
      </p:sp>
    </p:spTree>
    <p:extLst>
      <p:ext uri="{BB962C8B-B14F-4D97-AF65-F5344CB8AC3E}">
        <p14:creationId xmlns:p14="http://schemas.microsoft.com/office/powerpoint/2010/main" val="3529408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924E689-F270-49A4-9EC5-B5D8A39313FB}"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A915F35-DBBB-4454-906D-B9F1FBED7A60}" type="slidenum">
              <a:rPr lang="en-US" smtClean="0"/>
              <a:t>‹#›</a:t>
            </a:fld>
            <a:endParaRPr lang="en-US"/>
          </a:p>
        </p:txBody>
      </p:sp>
    </p:spTree>
    <p:extLst>
      <p:ext uri="{BB962C8B-B14F-4D97-AF65-F5344CB8AC3E}">
        <p14:creationId xmlns:p14="http://schemas.microsoft.com/office/powerpoint/2010/main" val="713591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9924E689-F270-49A4-9EC5-B5D8A39313FB}" type="datetimeFigureOut">
              <a:rPr lang="en-US" smtClean="0"/>
              <a:t>4/6/2015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A915F35-DBBB-4454-906D-B9F1FBED7A60}" type="slidenum">
              <a:rPr lang="en-US" smtClean="0"/>
              <a:t>‹#›</a:t>
            </a:fld>
            <a:endParaRPr lang="en-US"/>
          </a:p>
        </p:txBody>
      </p:sp>
    </p:spTree>
    <p:extLst>
      <p:ext uri="{BB962C8B-B14F-4D97-AF65-F5344CB8AC3E}">
        <p14:creationId xmlns:p14="http://schemas.microsoft.com/office/powerpoint/2010/main" val="2982373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9924E689-F270-49A4-9EC5-B5D8A39313FB}" type="datetimeFigureOut">
              <a:rPr lang="en-US" smtClean="0"/>
              <a:t>4/6/2015</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A915F35-DBBB-4454-906D-B9F1FBED7A60}" type="slidenum">
              <a:rPr lang="en-US" smtClean="0"/>
              <a:t>‹#›</a:t>
            </a:fld>
            <a:endParaRPr lang="en-US"/>
          </a:p>
        </p:txBody>
      </p:sp>
    </p:spTree>
    <p:extLst>
      <p:ext uri="{BB962C8B-B14F-4D97-AF65-F5344CB8AC3E}">
        <p14:creationId xmlns:p14="http://schemas.microsoft.com/office/powerpoint/2010/main" val="3068953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9924E689-F270-49A4-9EC5-B5D8A39313FB}" type="datetimeFigureOut">
              <a:rPr lang="en-US" smtClean="0"/>
              <a:t>4/6/2015</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A915F35-DBBB-4454-906D-B9F1FBED7A60}" type="slidenum">
              <a:rPr lang="en-US" smtClean="0"/>
              <a:t>‹#›</a:t>
            </a:fld>
            <a:endParaRPr lang="en-US"/>
          </a:p>
        </p:txBody>
      </p:sp>
    </p:spTree>
    <p:extLst>
      <p:ext uri="{BB962C8B-B14F-4D97-AF65-F5344CB8AC3E}">
        <p14:creationId xmlns:p14="http://schemas.microsoft.com/office/powerpoint/2010/main" val="2612064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924E689-F270-49A4-9EC5-B5D8A39313FB}" type="datetimeFigureOut">
              <a:rPr lang="en-US" smtClean="0"/>
              <a:t>4/6/2015</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A915F35-DBBB-4454-906D-B9F1FBED7A60}" type="slidenum">
              <a:rPr lang="en-US" smtClean="0"/>
              <a:t>‹#›</a:t>
            </a:fld>
            <a:endParaRPr lang="en-US"/>
          </a:p>
        </p:txBody>
      </p:sp>
    </p:spTree>
    <p:extLst>
      <p:ext uri="{BB962C8B-B14F-4D97-AF65-F5344CB8AC3E}">
        <p14:creationId xmlns:p14="http://schemas.microsoft.com/office/powerpoint/2010/main" val="1734442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924E689-F270-49A4-9EC5-B5D8A39313FB}" type="datetimeFigureOut">
              <a:rPr lang="en-US" smtClean="0"/>
              <a:t>4/6/2015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A915F35-DBBB-4454-906D-B9F1FBED7A60}" type="slidenum">
              <a:rPr lang="en-US" smtClean="0"/>
              <a:t>‹#›</a:t>
            </a:fld>
            <a:endParaRPr lang="en-US"/>
          </a:p>
        </p:txBody>
      </p:sp>
    </p:spTree>
    <p:extLst>
      <p:ext uri="{BB962C8B-B14F-4D97-AF65-F5344CB8AC3E}">
        <p14:creationId xmlns:p14="http://schemas.microsoft.com/office/powerpoint/2010/main" val="1725980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924E689-F270-49A4-9EC5-B5D8A39313FB}" type="datetimeFigureOut">
              <a:rPr lang="en-US" smtClean="0"/>
              <a:t>4/6/2015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A915F35-DBBB-4454-906D-B9F1FBED7A60}" type="slidenum">
              <a:rPr lang="en-US" smtClean="0"/>
              <a:t>‹#›</a:t>
            </a:fld>
            <a:endParaRPr lang="en-US"/>
          </a:p>
        </p:txBody>
      </p:sp>
    </p:spTree>
    <p:extLst>
      <p:ext uri="{BB962C8B-B14F-4D97-AF65-F5344CB8AC3E}">
        <p14:creationId xmlns:p14="http://schemas.microsoft.com/office/powerpoint/2010/main" val="3091448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24E689-F270-49A4-9EC5-B5D8A39313FB}" type="datetimeFigureOut">
              <a:rPr lang="en-US" smtClean="0"/>
              <a:t>4/6/2015</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915F35-DBBB-4454-906D-B9F1FBED7A60}" type="slidenum">
              <a:rPr lang="en-US" smtClean="0"/>
              <a:t>‹#›</a:t>
            </a:fld>
            <a:endParaRPr lang="en-US"/>
          </a:p>
        </p:txBody>
      </p:sp>
    </p:spTree>
    <p:extLst>
      <p:ext uri="{BB962C8B-B14F-4D97-AF65-F5344CB8AC3E}">
        <p14:creationId xmlns:p14="http://schemas.microsoft.com/office/powerpoint/2010/main" val="3331323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533400"/>
            <a:ext cx="7924800" cy="5715000"/>
          </a:xfrm>
        </p:spPr>
        <p:txBody>
          <a:bodyPr>
            <a:normAutofit fontScale="47500" lnSpcReduction="20000"/>
          </a:bodyPr>
          <a:lstStyle/>
          <a:p>
            <a:r>
              <a:rPr lang="en-GB" dirty="0"/>
              <a:t>The deanship aims at upgrading the educational operations in the university, in addition to providing and facilitating the education and learning operations for students and staff members by direct and indirect contacts through communication techniques and Internet and other modern techniques. It also aims at making the digital educational material available for students at any time and place, since the electronic education has become an inescapable reality for coping with technological development. For all these reasons the deanship has laid down a number of goals hoping to achieve them in order to become pioneer in this field:</a:t>
            </a:r>
            <a:endParaRPr lang="en-US" dirty="0"/>
          </a:p>
          <a:p>
            <a:pPr lvl="0"/>
            <a:r>
              <a:rPr lang="en-GB" dirty="0"/>
              <a:t>Administrating and developing the operations of electronic education and distance learning in the university</a:t>
            </a:r>
            <a:endParaRPr lang="en-US" dirty="0"/>
          </a:p>
          <a:p>
            <a:pPr lvl="0"/>
            <a:r>
              <a:rPr lang="en-GB" dirty="0"/>
              <a:t>Setting up and developing the digital contents of the curriculums and transferring them into interactive electronic curriculums</a:t>
            </a:r>
            <a:endParaRPr lang="en-US" dirty="0"/>
          </a:p>
          <a:p>
            <a:pPr lvl="0"/>
            <a:r>
              <a:rPr lang="en-GB" dirty="0"/>
              <a:t>Providing continuous training for the staff members and students by utilizing the modern electronic equipment</a:t>
            </a:r>
            <a:endParaRPr lang="en-US" dirty="0"/>
          </a:p>
          <a:p>
            <a:pPr lvl="0"/>
            <a:r>
              <a:rPr lang="en-GB" dirty="0"/>
              <a:t>Effective application of quantitative quality guarantee for education in accordance with the international standards</a:t>
            </a:r>
            <a:endParaRPr lang="en-US" dirty="0"/>
          </a:p>
          <a:p>
            <a:pPr lvl="0"/>
            <a:r>
              <a:rPr lang="en-GB" dirty="0"/>
              <a:t>Coordination with those concerned with the electronic education and distance learning in and outside the Kingdom for the purpose of exchanging expertise and unifying efforts in the field</a:t>
            </a:r>
            <a:endParaRPr lang="en-US" dirty="0"/>
          </a:p>
          <a:p>
            <a:pPr lvl="0"/>
            <a:r>
              <a:rPr lang="en-GB" dirty="0"/>
              <a:t>Providing capabilities and modern electronic equipment in the education field</a:t>
            </a:r>
            <a:endParaRPr lang="en-US" dirty="0"/>
          </a:p>
          <a:p>
            <a:pPr lvl="0"/>
            <a:r>
              <a:rPr lang="en-GB" dirty="0"/>
              <a:t>Working to attract specialized human resources in the field of information technology and electronic education</a:t>
            </a:r>
            <a:endParaRPr lang="en-US" dirty="0"/>
          </a:p>
          <a:p>
            <a:r>
              <a:rPr lang="en-GB" dirty="0"/>
              <a:t> </a:t>
            </a:r>
            <a:endParaRPr lang="en-US" dirty="0"/>
          </a:p>
          <a:p>
            <a:r>
              <a:rPr lang="en-GB" dirty="0"/>
              <a:t> </a:t>
            </a:r>
            <a:endParaRPr lang="en-US"/>
          </a:p>
          <a:p>
            <a:endParaRPr lang="en-US" dirty="0"/>
          </a:p>
        </p:txBody>
      </p:sp>
    </p:spTree>
    <p:extLst>
      <p:ext uri="{BB962C8B-B14F-4D97-AF65-F5344CB8AC3E}">
        <p14:creationId xmlns:p14="http://schemas.microsoft.com/office/powerpoint/2010/main" val="346093894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215</Words>
  <Application>Microsoft Office PowerPoint</Application>
  <PresentationFormat>عرض على الشاشة (3:4)‏</PresentationFormat>
  <Paragraphs>10</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hanan</dc:creator>
  <cp:lastModifiedBy>hanan</cp:lastModifiedBy>
  <cp:revision>1</cp:revision>
  <dcterms:created xsi:type="dcterms:W3CDTF">2015-04-06T08:50:28Z</dcterms:created>
  <dcterms:modified xsi:type="dcterms:W3CDTF">2015-04-06T08:51:07Z</dcterms:modified>
</cp:coreProperties>
</file>