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1778516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lnSpc>
                <a:spcPct val="150000"/>
              </a:lnSpc>
            </a:pPr>
            <a:r>
              <a:rPr lang="ar-SA" kern="1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حقوق </a:t>
            </a:r>
            <a:r>
              <a:rPr lang="ar-SA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وواجبات الموظف ومبادئ التأديب </a:t>
            </a:r>
            <a:r>
              <a:rPr lang="ar-SA" dirty="0" smtClean="0"/>
              <a:t>الوظيفي</a:t>
            </a: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endParaRPr lang="en-US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eSans" pitchFamily="34" charset="-78"/>
              <a:ea typeface="+mn-ea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3241056"/>
              </p:ext>
            </p:extLst>
          </p:nvPr>
        </p:nvGraphicFramePr>
        <p:xfrm>
          <a:off x="506492" y="2000240"/>
          <a:ext cx="8208912" cy="4320092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218394"/>
                <a:gridCol w="4990518"/>
              </a:tblGrid>
              <a:tr h="66443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حقوق وواجبات الموظف ومبادئ التأديب </a:t>
                      </a:r>
                      <a:r>
                        <a:rPr lang="ar-SA" sz="1800" dirty="0" smtClean="0">
                          <a:effectLst/>
                        </a:rPr>
                        <a:t>الوظيفي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8788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اهداف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تنمية مهارات المتدربين على تحديد حقوقه وواجباته ومعرفة أهم مبادئ التأديب .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8482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الفئة المستهدفة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موظفي القطاعات الحكومية والخاصة بمحافظة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</a:rPr>
                        <a:t>الغاط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8482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تاريخ تنفيذ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</a:rPr>
                        <a:t>الاربعاء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  29/5/1434هـ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8482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مكان انعقاد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مركز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</a:rPr>
                        <a:t>الرحمانية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 الثقافي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8482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اسم المدرب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أ.د. أشرف جابر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8482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عدد المتدربين الذين حضروا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</a:rPr>
                        <a:t>20 متدرب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930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919</TotalTime>
  <Words>66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حقوق وواجبات الموظف ومبادئ التأديب الوظيفي 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122</cp:revision>
  <dcterms:created xsi:type="dcterms:W3CDTF">2010-11-03T18:01:36Z</dcterms:created>
  <dcterms:modified xsi:type="dcterms:W3CDTF">2014-10-13T21:00:17Z</dcterms:modified>
</cp:coreProperties>
</file>