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B7"/>
    <a:srgbClr val="FFE197"/>
    <a:srgbClr val="99C886"/>
    <a:srgbClr val="FFD979"/>
    <a:srgbClr val="FFDA7D"/>
    <a:srgbClr val="79F3A2"/>
    <a:srgbClr val="B6B6B6"/>
    <a:srgbClr val="B3E5B1"/>
    <a:srgbClr val="FFDDDD"/>
    <a:srgbClr val="F0B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A98715-91A3-461A-9ADB-3B303D7B838A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92D50D-5632-4157-BCD7-A0CA55BE667C}">
      <dgm:prSet phldrT="[Text]" custT="1"/>
      <dgm:spPr/>
      <dgm:t>
        <a:bodyPr/>
        <a:lstStyle/>
        <a:p>
          <a:r>
            <a:rPr lang="ar-JO" sz="2000" b="1" dirty="0" smtClean="0">
              <a:solidFill>
                <a:srgbClr val="FF0000"/>
              </a:solidFill>
            </a:rPr>
            <a:t>مركز الجودة والإعتماد الأكاديمي</a:t>
          </a:r>
          <a:endParaRPr lang="en-US" sz="2000" b="1" dirty="0">
            <a:solidFill>
              <a:srgbClr val="FF0000"/>
            </a:solidFill>
          </a:endParaRPr>
        </a:p>
      </dgm:t>
    </dgm:pt>
    <dgm:pt modelId="{354BBF05-B8E4-4731-BD4E-87FF5228E33D}" type="parTrans" cxnId="{909F5AB6-1B2A-4FA7-A520-5DD1D15D142B}">
      <dgm:prSet/>
      <dgm:spPr/>
      <dgm:t>
        <a:bodyPr/>
        <a:lstStyle/>
        <a:p>
          <a:endParaRPr lang="en-US"/>
        </a:p>
      </dgm:t>
    </dgm:pt>
    <dgm:pt modelId="{4EF8B529-FE76-409D-852C-6B07A0280B68}" type="sibTrans" cxnId="{909F5AB6-1B2A-4FA7-A520-5DD1D15D142B}">
      <dgm:prSet/>
      <dgm:spPr/>
      <dgm:t>
        <a:bodyPr/>
        <a:lstStyle/>
        <a:p>
          <a:endParaRPr lang="en-US"/>
        </a:p>
      </dgm:t>
    </dgm:pt>
    <dgm:pt modelId="{04CEF3FB-5B0A-447A-9694-97DE79CF41FC}">
      <dgm:prSet phldrT="[Text]" custT="1"/>
      <dgm:spPr/>
      <dgm:t>
        <a:bodyPr/>
        <a:lstStyle/>
        <a:p>
          <a:r>
            <a:rPr lang="ar-JO" sz="2000" b="1" dirty="0" smtClean="0">
              <a:solidFill>
                <a:srgbClr val="0070C0"/>
              </a:solidFill>
            </a:rPr>
            <a:t>فرق عمل مركز الجودة</a:t>
          </a:r>
          <a:endParaRPr lang="en-US" sz="2000" b="1" dirty="0">
            <a:solidFill>
              <a:srgbClr val="0070C0"/>
            </a:solidFill>
          </a:endParaRPr>
        </a:p>
      </dgm:t>
    </dgm:pt>
    <dgm:pt modelId="{CAB3FE39-AA4F-45D4-8B59-AE295908C915}" type="parTrans" cxnId="{D0692A15-410C-4809-AD33-FC852E03748E}">
      <dgm:prSet/>
      <dgm:spPr/>
      <dgm:t>
        <a:bodyPr/>
        <a:lstStyle/>
        <a:p>
          <a:endParaRPr lang="en-US"/>
        </a:p>
      </dgm:t>
    </dgm:pt>
    <dgm:pt modelId="{331D1A12-E928-4B4D-93CB-8697506B3076}" type="sibTrans" cxnId="{D0692A15-410C-4809-AD33-FC852E03748E}">
      <dgm:prSet/>
      <dgm:spPr/>
      <dgm:t>
        <a:bodyPr/>
        <a:lstStyle/>
        <a:p>
          <a:endParaRPr lang="en-US"/>
        </a:p>
      </dgm:t>
    </dgm:pt>
    <dgm:pt modelId="{64FA2D2A-D433-431C-A825-EB0F8FD28D69}">
      <dgm:prSet phldrT="[Text]" custT="1"/>
      <dgm:spPr/>
      <dgm:t>
        <a:bodyPr/>
        <a:lstStyle/>
        <a:p>
          <a:r>
            <a:rPr lang="ar-JO" sz="2000" b="1" dirty="0" smtClean="0">
              <a:solidFill>
                <a:schemeClr val="accent5">
                  <a:lumMod val="75000"/>
                </a:schemeClr>
              </a:solidFill>
            </a:rPr>
            <a:t>وحدات مركز الجودة</a:t>
          </a:r>
          <a:endParaRPr lang="en-US" sz="2000" b="1" dirty="0">
            <a:solidFill>
              <a:schemeClr val="accent5">
                <a:lumMod val="75000"/>
              </a:schemeClr>
            </a:solidFill>
          </a:endParaRPr>
        </a:p>
      </dgm:t>
    </dgm:pt>
    <dgm:pt modelId="{6B8E3C57-A44D-4CF8-A076-6F0552A48513}" type="parTrans" cxnId="{C00F82F0-BA36-4421-A287-8FD5A3A32D99}">
      <dgm:prSet/>
      <dgm:spPr/>
      <dgm:t>
        <a:bodyPr/>
        <a:lstStyle/>
        <a:p>
          <a:endParaRPr lang="en-US"/>
        </a:p>
      </dgm:t>
    </dgm:pt>
    <dgm:pt modelId="{32AB7CDF-C3FC-4216-AC9E-63429AE56B35}" type="sibTrans" cxnId="{C00F82F0-BA36-4421-A287-8FD5A3A32D99}">
      <dgm:prSet/>
      <dgm:spPr/>
      <dgm:t>
        <a:bodyPr/>
        <a:lstStyle/>
        <a:p>
          <a:endParaRPr lang="en-US"/>
        </a:p>
      </dgm:t>
    </dgm:pt>
    <dgm:pt modelId="{E84C9E3F-BE02-4119-8CA1-BDB796B848AC}" type="pres">
      <dgm:prSet presAssocID="{5DA98715-91A3-461A-9ADB-3B303D7B83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30BD56B-0D87-4DE5-9511-3F64A4CF4B28}" type="pres">
      <dgm:prSet presAssocID="{2992D50D-5632-4157-BCD7-A0CA55BE667C}" presName="hierRoot1" presStyleCnt="0">
        <dgm:presLayoutVars>
          <dgm:hierBranch val="init"/>
        </dgm:presLayoutVars>
      </dgm:prSet>
      <dgm:spPr/>
    </dgm:pt>
    <dgm:pt modelId="{12E1BF84-C1B5-4643-B4CF-4E70A1D4D893}" type="pres">
      <dgm:prSet presAssocID="{2992D50D-5632-4157-BCD7-A0CA55BE667C}" presName="rootComposite1" presStyleCnt="0"/>
      <dgm:spPr/>
    </dgm:pt>
    <dgm:pt modelId="{E4BEBFB5-1188-403A-BE86-6262B2A1E774}" type="pres">
      <dgm:prSet presAssocID="{2992D50D-5632-4157-BCD7-A0CA55BE667C}" presName="rootText1" presStyleLbl="node0" presStyleIdx="0" presStyleCnt="1" custScaleX="265635">
        <dgm:presLayoutVars>
          <dgm:chPref val="3"/>
        </dgm:presLayoutVars>
      </dgm:prSet>
      <dgm:spPr/>
    </dgm:pt>
    <dgm:pt modelId="{5520D08F-7D0F-46CB-AD4C-9989490B9C83}" type="pres">
      <dgm:prSet presAssocID="{2992D50D-5632-4157-BCD7-A0CA55BE667C}" presName="rootConnector1" presStyleLbl="node1" presStyleIdx="0" presStyleCnt="0"/>
      <dgm:spPr/>
    </dgm:pt>
    <dgm:pt modelId="{08E790BC-25D9-4F23-9863-B663A9FB412C}" type="pres">
      <dgm:prSet presAssocID="{2992D50D-5632-4157-BCD7-A0CA55BE667C}" presName="hierChild2" presStyleCnt="0"/>
      <dgm:spPr/>
    </dgm:pt>
    <dgm:pt modelId="{7F733851-4E9A-4248-AB7D-EB7CB6DBA72D}" type="pres">
      <dgm:prSet presAssocID="{CAB3FE39-AA4F-45D4-8B59-AE295908C915}" presName="Name37" presStyleLbl="parChTrans1D2" presStyleIdx="0" presStyleCnt="2" custSzX="1191247"/>
      <dgm:spPr/>
    </dgm:pt>
    <dgm:pt modelId="{D48CCD91-506E-42FF-AC55-A6B1978261A5}" type="pres">
      <dgm:prSet presAssocID="{04CEF3FB-5B0A-447A-9694-97DE79CF41FC}" presName="hierRoot2" presStyleCnt="0">
        <dgm:presLayoutVars>
          <dgm:hierBranch val="hang"/>
        </dgm:presLayoutVars>
      </dgm:prSet>
      <dgm:spPr/>
    </dgm:pt>
    <dgm:pt modelId="{5A60F85C-037C-4C93-BFA3-91120EE5F641}" type="pres">
      <dgm:prSet presAssocID="{04CEF3FB-5B0A-447A-9694-97DE79CF41FC}" presName="rootComposite" presStyleCnt="0"/>
      <dgm:spPr/>
    </dgm:pt>
    <dgm:pt modelId="{7191311D-AB00-40C0-9F55-8BF49CC15B62}" type="pres">
      <dgm:prSet presAssocID="{04CEF3FB-5B0A-447A-9694-97DE79CF41FC}" presName="rootText" presStyleLbl="node2" presStyleIdx="0" presStyleCnt="2" custScaleX="198001" custLinFactNeighborX="-14443" custLinFactNeighborY="61443">
        <dgm:presLayoutVars>
          <dgm:chPref val="3"/>
        </dgm:presLayoutVars>
      </dgm:prSet>
      <dgm:spPr/>
    </dgm:pt>
    <dgm:pt modelId="{9C9E863D-6731-4020-B29B-46F0E70397F6}" type="pres">
      <dgm:prSet presAssocID="{04CEF3FB-5B0A-447A-9694-97DE79CF41FC}" presName="rootConnector" presStyleLbl="node2" presStyleIdx="0" presStyleCnt="2"/>
      <dgm:spPr/>
    </dgm:pt>
    <dgm:pt modelId="{62B8BCD4-2235-4774-A05A-C1917D23940F}" type="pres">
      <dgm:prSet presAssocID="{04CEF3FB-5B0A-447A-9694-97DE79CF41FC}" presName="hierChild4" presStyleCnt="0"/>
      <dgm:spPr/>
    </dgm:pt>
    <dgm:pt modelId="{9ED853A8-F21E-4324-BE43-9E04370D898A}" type="pres">
      <dgm:prSet presAssocID="{04CEF3FB-5B0A-447A-9694-97DE79CF41FC}" presName="hierChild5" presStyleCnt="0"/>
      <dgm:spPr/>
    </dgm:pt>
    <dgm:pt modelId="{5A738BBD-A3CE-4D54-BC2F-155F801697FD}" type="pres">
      <dgm:prSet presAssocID="{6B8E3C57-A44D-4CF8-A076-6F0552A48513}" presName="Name37" presStyleLbl="parChTrans1D2" presStyleIdx="1" presStyleCnt="2" custSzX="1191247"/>
      <dgm:spPr/>
    </dgm:pt>
    <dgm:pt modelId="{A6768A20-74F9-4FB8-A8EB-BF948B82A04A}" type="pres">
      <dgm:prSet presAssocID="{64FA2D2A-D433-431C-A825-EB0F8FD28D69}" presName="hierRoot2" presStyleCnt="0">
        <dgm:presLayoutVars>
          <dgm:hierBranch val="init"/>
        </dgm:presLayoutVars>
      </dgm:prSet>
      <dgm:spPr/>
    </dgm:pt>
    <dgm:pt modelId="{8AA70EB4-AE98-4E90-B984-E97113842088}" type="pres">
      <dgm:prSet presAssocID="{64FA2D2A-D433-431C-A825-EB0F8FD28D69}" presName="rootComposite" presStyleCnt="0"/>
      <dgm:spPr/>
    </dgm:pt>
    <dgm:pt modelId="{377898E7-7348-4DB2-AA01-D93841C5262D}" type="pres">
      <dgm:prSet presAssocID="{64FA2D2A-D433-431C-A825-EB0F8FD28D69}" presName="rootText" presStyleLbl="node2" presStyleIdx="1" presStyleCnt="2" custScaleX="198001" custLinFactNeighborX="-1013" custLinFactNeighborY="61443">
        <dgm:presLayoutVars>
          <dgm:chPref val="3"/>
        </dgm:presLayoutVars>
      </dgm:prSet>
      <dgm:spPr/>
    </dgm:pt>
    <dgm:pt modelId="{C04EBED4-1317-48D9-86A2-EAFFF81BA334}" type="pres">
      <dgm:prSet presAssocID="{64FA2D2A-D433-431C-A825-EB0F8FD28D69}" presName="rootConnector" presStyleLbl="node2" presStyleIdx="1" presStyleCnt="2"/>
      <dgm:spPr/>
    </dgm:pt>
    <dgm:pt modelId="{63704696-2C36-4AAE-B9D9-CD1FC9902E07}" type="pres">
      <dgm:prSet presAssocID="{64FA2D2A-D433-431C-A825-EB0F8FD28D69}" presName="hierChild4" presStyleCnt="0"/>
      <dgm:spPr/>
    </dgm:pt>
    <dgm:pt modelId="{DB4FA225-5A9D-474B-8A41-1ECB423CA125}" type="pres">
      <dgm:prSet presAssocID="{64FA2D2A-D433-431C-A825-EB0F8FD28D69}" presName="hierChild5" presStyleCnt="0"/>
      <dgm:spPr/>
    </dgm:pt>
    <dgm:pt modelId="{1B480D18-1FCC-4630-90D6-EB140E8F6FCC}" type="pres">
      <dgm:prSet presAssocID="{2992D50D-5632-4157-BCD7-A0CA55BE667C}" presName="hierChild3" presStyleCnt="0"/>
      <dgm:spPr/>
    </dgm:pt>
  </dgm:ptLst>
  <dgm:cxnLst>
    <dgm:cxn modelId="{CEB37FC9-48F9-49DD-A37F-280FB018FAE3}" type="presOf" srcId="{64FA2D2A-D433-431C-A825-EB0F8FD28D69}" destId="{C04EBED4-1317-48D9-86A2-EAFFF81BA334}" srcOrd="1" destOrd="0" presId="urn:microsoft.com/office/officeart/2005/8/layout/orgChart1"/>
    <dgm:cxn modelId="{276263F3-3AFC-41DC-B7D1-8B49FED7B6DD}" type="presOf" srcId="{64FA2D2A-D433-431C-A825-EB0F8FD28D69}" destId="{377898E7-7348-4DB2-AA01-D93841C5262D}" srcOrd="0" destOrd="0" presId="urn:microsoft.com/office/officeart/2005/8/layout/orgChart1"/>
    <dgm:cxn modelId="{05DF54B5-FD93-47D6-8444-5A29325859F0}" type="presOf" srcId="{04CEF3FB-5B0A-447A-9694-97DE79CF41FC}" destId="{9C9E863D-6731-4020-B29B-46F0E70397F6}" srcOrd="1" destOrd="0" presId="urn:microsoft.com/office/officeart/2005/8/layout/orgChart1"/>
    <dgm:cxn modelId="{0125EE4C-D5E5-426F-807C-C851F1D01141}" type="presOf" srcId="{2992D50D-5632-4157-BCD7-A0CA55BE667C}" destId="{E4BEBFB5-1188-403A-BE86-6262B2A1E774}" srcOrd="0" destOrd="0" presId="urn:microsoft.com/office/officeart/2005/8/layout/orgChart1"/>
    <dgm:cxn modelId="{948D4B11-4829-4E0C-9F0A-70402EB38CC1}" type="presOf" srcId="{CAB3FE39-AA4F-45D4-8B59-AE295908C915}" destId="{7F733851-4E9A-4248-AB7D-EB7CB6DBA72D}" srcOrd="0" destOrd="0" presId="urn:microsoft.com/office/officeart/2005/8/layout/orgChart1"/>
    <dgm:cxn modelId="{D6648D6E-F618-4D8A-B63D-847222A44A46}" type="presOf" srcId="{04CEF3FB-5B0A-447A-9694-97DE79CF41FC}" destId="{7191311D-AB00-40C0-9F55-8BF49CC15B62}" srcOrd="0" destOrd="0" presId="urn:microsoft.com/office/officeart/2005/8/layout/orgChart1"/>
    <dgm:cxn modelId="{E33F775F-3A67-4312-A44A-7F5BFB3FC4F3}" type="presOf" srcId="{5DA98715-91A3-461A-9ADB-3B303D7B838A}" destId="{E84C9E3F-BE02-4119-8CA1-BDB796B848AC}" srcOrd="0" destOrd="0" presId="urn:microsoft.com/office/officeart/2005/8/layout/orgChart1"/>
    <dgm:cxn modelId="{C00F82F0-BA36-4421-A287-8FD5A3A32D99}" srcId="{2992D50D-5632-4157-BCD7-A0CA55BE667C}" destId="{64FA2D2A-D433-431C-A825-EB0F8FD28D69}" srcOrd="1" destOrd="0" parTransId="{6B8E3C57-A44D-4CF8-A076-6F0552A48513}" sibTransId="{32AB7CDF-C3FC-4216-AC9E-63429AE56B35}"/>
    <dgm:cxn modelId="{6D0BDAD6-4D8B-4926-A846-02CE8B6F858F}" type="presOf" srcId="{6B8E3C57-A44D-4CF8-A076-6F0552A48513}" destId="{5A738BBD-A3CE-4D54-BC2F-155F801697FD}" srcOrd="0" destOrd="0" presId="urn:microsoft.com/office/officeart/2005/8/layout/orgChart1"/>
    <dgm:cxn modelId="{3CEF3E30-9BC6-40C3-B1B1-EE160564EBF0}" type="presOf" srcId="{2992D50D-5632-4157-BCD7-A0CA55BE667C}" destId="{5520D08F-7D0F-46CB-AD4C-9989490B9C83}" srcOrd="1" destOrd="0" presId="urn:microsoft.com/office/officeart/2005/8/layout/orgChart1"/>
    <dgm:cxn modelId="{D0692A15-410C-4809-AD33-FC852E03748E}" srcId="{2992D50D-5632-4157-BCD7-A0CA55BE667C}" destId="{04CEF3FB-5B0A-447A-9694-97DE79CF41FC}" srcOrd="0" destOrd="0" parTransId="{CAB3FE39-AA4F-45D4-8B59-AE295908C915}" sibTransId="{331D1A12-E928-4B4D-93CB-8697506B3076}"/>
    <dgm:cxn modelId="{909F5AB6-1B2A-4FA7-A520-5DD1D15D142B}" srcId="{5DA98715-91A3-461A-9ADB-3B303D7B838A}" destId="{2992D50D-5632-4157-BCD7-A0CA55BE667C}" srcOrd="0" destOrd="0" parTransId="{354BBF05-B8E4-4731-BD4E-87FF5228E33D}" sibTransId="{4EF8B529-FE76-409D-852C-6B07A0280B68}"/>
    <dgm:cxn modelId="{ADECCB44-1263-41AB-80FA-D04DCAE926C3}" type="presParOf" srcId="{E84C9E3F-BE02-4119-8CA1-BDB796B848AC}" destId="{B30BD56B-0D87-4DE5-9511-3F64A4CF4B28}" srcOrd="0" destOrd="0" presId="urn:microsoft.com/office/officeart/2005/8/layout/orgChart1"/>
    <dgm:cxn modelId="{ABC656E1-7ACA-4DF9-BD79-977CFD39ACE4}" type="presParOf" srcId="{B30BD56B-0D87-4DE5-9511-3F64A4CF4B28}" destId="{12E1BF84-C1B5-4643-B4CF-4E70A1D4D893}" srcOrd="0" destOrd="0" presId="urn:microsoft.com/office/officeart/2005/8/layout/orgChart1"/>
    <dgm:cxn modelId="{5B686BAD-A562-4EAF-B625-10EE0F5FC32A}" type="presParOf" srcId="{12E1BF84-C1B5-4643-B4CF-4E70A1D4D893}" destId="{E4BEBFB5-1188-403A-BE86-6262B2A1E774}" srcOrd="0" destOrd="0" presId="urn:microsoft.com/office/officeart/2005/8/layout/orgChart1"/>
    <dgm:cxn modelId="{B90871E7-EA47-4DBE-8C94-E9F7F694614E}" type="presParOf" srcId="{12E1BF84-C1B5-4643-B4CF-4E70A1D4D893}" destId="{5520D08F-7D0F-46CB-AD4C-9989490B9C83}" srcOrd="1" destOrd="0" presId="urn:microsoft.com/office/officeart/2005/8/layout/orgChart1"/>
    <dgm:cxn modelId="{BBED3218-A0AE-4FE5-8F76-0BFA1008E266}" type="presParOf" srcId="{B30BD56B-0D87-4DE5-9511-3F64A4CF4B28}" destId="{08E790BC-25D9-4F23-9863-B663A9FB412C}" srcOrd="1" destOrd="0" presId="urn:microsoft.com/office/officeart/2005/8/layout/orgChart1"/>
    <dgm:cxn modelId="{A83C1B6A-8907-4410-88A1-759CC0A6DA03}" type="presParOf" srcId="{08E790BC-25D9-4F23-9863-B663A9FB412C}" destId="{7F733851-4E9A-4248-AB7D-EB7CB6DBA72D}" srcOrd="0" destOrd="0" presId="urn:microsoft.com/office/officeart/2005/8/layout/orgChart1"/>
    <dgm:cxn modelId="{D47CF5D6-BD36-421C-8240-73EABD8627AA}" type="presParOf" srcId="{08E790BC-25D9-4F23-9863-B663A9FB412C}" destId="{D48CCD91-506E-42FF-AC55-A6B1978261A5}" srcOrd="1" destOrd="0" presId="urn:microsoft.com/office/officeart/2005/8/layout/orgChart1"/>
    <dgm:cxn modelId="{5510C8AA-8D59-4DB2-B209-CBBCC887EE98}" type="presParOf" srcId="{D48CCD91-506E-42FF-AC55-A6B1978261A5}" destId="{5A60F85C-037C-4C93-BFA3-91120EE5F641}" srcOrd="0" destOrd="0" presId="urn:microsoft.com/office/officeart/2005/8/layout/orgChart1"/>
    <dgm:cxn modelId="{66401DCC-98EE-42F5-A82A-4ADC4520BD29}" type="presParOf" srcId="{5A60F85C-037C-4C93-BFA3-91120EE5F641}" destId="{7191311D-AB00-40C0-9F55-8BF49CC15B62}" srcOrd="0" destOrd="0" presId="urn:microsoft.com/office/officeart/2005/8/layout/orgChart1"/>
    <dgm:cxn modelId="{0887BB9C-ABAD-408E-B8A6-AEA1583D8204}" type="presParOf" srcId="{5A60F85C-037C-4C93-BFA3-91120EE5F641}" destId="{9C9E863D-6731-4020-B29B-46F0E70397F6}" srcOrd="1" destOrd="0" presId="urn:microsoft.com/office/officeart/2005/8/layout/orgChart1"/>
    <dgm:cxn modelId="{3178944E-A909-4098-B673-342566576B45}" type="presParOf" srcId="{D48CCD91-506E-42FF-AC55-A6B1978261A5}" destId="{62B8BCD4-2235-4774-A05A-C1917D23940F}" srcOrd="1" destOrd="0" presId="urn:microsoft.com/office/officeart/2005/8/layout/orgChart1"/>
    <dgm:cxn modelId="{059AE285-7FA9-4C30-831B-3C08847564B3}" type="presParOf" srcId="{D48CCD91-506E-42FF-AC55-A6B1978261A5}" destId="{9ED853A8-F21E-4324-BE43-9E04370D898A}" srcOrd="2" destOrd="0" presId="urn:microsoft.com/office/officeart/2005/8/layout/orgChart1"/>
    <dgm:cxn modelId="{F74799FB-8AB5-47BD-BC58-BD81C225A570}" type="presParOf" srcId="{08E790BC-25D9-4F23-9863-B663A9FB412C}" destId="{5A738BBD-A3CE-4D54-BC2F-155F801697FD}" srcOrd="2" destOrd="0" presId="urn:microsoft.com/office/officeart/2005/8/layout/orgChart1"/>
    <dgm:cxn modelId="{BC628DEC-417A-40D6-8B8A-7545F34C2E70}" type="presParOf" srcId="{08E790BC-25D9-4F23-9863-B663A9FB412C}" destId="{A6768A20-74F9-4FB8-A8EB-BF948B82A04A}" srcOrd="3" destOrd="0" presId="urn:microsoft.com/office/officeart/2005/8/layout/orgChart1"/>
    <dgm:cxn modelId="{014E2D61-A5FD-4F1C-B144-FFDC64E669E4}" type="presParOf" srcId="{A6768A20-74F9-4FB8-A8EB-BF948B82A04A}" destId="{8AA70EB4-AE98-4E90-B984-E97113842088}" srcOrd="0" destOrd="0" presId="urn:microsoft.com/office/officeart/2005/8/layout/orgChart1"/>
    <dgm:cxn modelId="{6DD4DB1A-D133-4E0F-825F-77DA47EFD20E}" type="presParOf" srcId="{8AA70EB4-AE98-4E90-B984-E97113842088}" destId="{377898E7-7348-4DB2-AA01-D93841C5262D}" srcOrd="0" destOrd="0" presId="urn:microsoft.com/office/officeart/2005/8/layout/orgChart1"/>
    <dgm:cxn modelId="{DC8DE20F-5F93-40ED-B82F-4B83BAC01327}" type="presParOf" srcId="{8AA70EB4-AE98-4E90-B984-E97113842088}" destId="{C04EBED4-1317-48D9-86A2-EAFFF81BA334}" srcOrd="1" destOrd="0" presId="urn:microsoft.com/office/officeart/2005/8/layout/orgChart1"/>
    <dgm:cxn modelId="{A74AD463-46BC-41A1-AC9E-9B9C9AE9D197}" type="presParOf" srcId="{A6768A20-74F9-4FB8-A8EB-BF948B82A04A}" destId="{63704696-2C36-4AAE-B9D9-CD1FC9902E07}" srcOrd="1" destOrd="0" presId="urn:microsoft.com/office/officeart/2005/8/layout/orgChart1"/>
    <dgm:cxn modelId="{787DC32A-322B-4079-AFDE-BF75654999DE}" type="presParOf" srcId="{A6768A20-74F9-4FB8-A8EB-BF948B82A04A}" destId="{DB4FA225-5A9D-474B-8A41-1ECB423CA125}" srcOrd="2" destOrd="0" presId="urn:microsoft.com/office/officeart/2005/8/layout/orgChart1"/>
    <dgm:cxn modelId="{1614732A-6F03-4858-83A4-C17DFECC4359}" type="presParOf" srcId="{B30BD56B-0D87-4DE5-9511-3F64A4CF4B28}" destId="{1B480D18-1FCC-4630-90D6-EB140E8F6F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683547-A3DD-4560-B271-A469D58334E9}" type="doc">
      <dgm:prSet loTypeId="urn:microsoft.com/office/officeart/2005/8/layout/hierarchy3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25F667F-65A3-41BF-8B45-DC7039221D1D}">
      <dgm:prSet phldrT="[Text]" custT="1"/>
      <dgm:spPr/>
      <dgm:t>
        <a:bodyPr/>
        <a:lstStyle/>
        <a:p>
          <a:r>
            <a:rPr lang="ar-JO" sz="2000" b="1" dirty="0" smtClean="0"/>
            <a:t>وحدات مركز الجودة</a:t>
          </a:r>
          <a:endParaRPr lang="en-US" sz="2000" b="1" dirty="0"/>
        </a:p>
      </dgm:t>
    </dgm:pt>
    <dgm:pt modelId="{6170CE64-951D-4D78-8C56-6B292F79D1C4}" type="parTrans" cxnId="{0FE8E0C0-E47D-40F7-8580-E0F5077A1539}">
      <dgm:prSet/>
      <dgm:spPr/>
      <dgm:t>
        <a:bodyPr/>
        <a:lstStyle/>
        <a:p>
          <a:endParaRPr lang="en-US"/>
        </a:p>
      </dgm:t>
    </dgm:pt>
    <dgm:pt modelId="{052679E7-B7BA-493C-99FF-88EA1B6A366B}" type="sibTrans" cxnId="{0FE8E0C0-E47D-40F7-8580-E0F5077A1539}">
      <dgm:prSet/>
      <dgm:spPr/>
      <dgm:t>
        <a:bodyPr/>
        <a:lstStyle/>
        <a:p>
          <a:endParaRPr lang="en-US"/>
        </a:p>
      </dgm:t>
    </dgm:pt>
    <dgm:pt modelId="{8F280B11-3075-4AC4-A938-301ED45E97FF}">
      <dgm:prSet phldrT="[Text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JO" sz="1600" b="1" dirty="0" smtClean="0"/>
            <a:t>وحدة توصيف وتقرير المقررات</a:t>
          </a:r>
          <a:endParaRPr lang="en-US" sz="1600" b="1" dirty="0"/>
        </a:p>
      </dgm:t>
    </dgm:pt>
    <dgm:pt modelId="{33E042DB-639C-43ED-B9C0-FECC228C8CD0}" type="parTrans" cxnId="{7BCB763E-918C-4BF2-A8CE-56E0ED020779}">
      <dgm:prSet/>
      <dgm:spPr/>
      <dgm:t>
        <a:bodyPr/>
        <a:lstStyle/>
        <a:p>
          <a:endParaRPr lang="en-US"/>
        </a:p>
      </dgm:t>
    </dgm:pt>
    <dgm:pt modelId="{B6359AB9-D231-4DCF-BF5E-1906BDAC135D}" type="sibTrans" cxnId="{7BCB763E-918C-4BF2-A8CE-56E0ED020779}">
      <dgm:prSet/>
      <dgm:spPr/>
      <dgm:t>
        <a:bodyPr/>
        <a:lstStyle/>
        <a:p>
          <a:endParaRPr lang="en-US"/>
        </a:p>
      </dgm:t>
    </dgm:pt>
    <dgm:pt modelId="{7E94D6D7-9368-460D-BB02-AD2D677C547D}">
      <dgm:prSet phldrT="[Text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JO" sz="1600" b="1" dirty="0" smtClean="0"/>
            <a:t>وحدة القياس والتقويم</a:t>
          </a:r>
          <a:endParaRPr lang="en-US" sz="1600" b="1" dirty="0"/>
        </a:p>
      </dgm:t>
    </dgm:pt>
    <dgm:pt modelId="{ED6C60A0-FDE2-4B48-B6C1-A28A8AB32CAB}" type="parTrans" cxnId="{772A91E2-D380-40DF-973C-001691A2A06A}">
      <dgm:prSet/>
      <dgm:spPr/>
      <dgm:t>
        <a:bodyPr/>
        <a:lstStyle/>
        <a:p>
          <a:endParaRPr lang="en-US"/>
        </a:p>
      </dgm:t>
    </dgm:pt>
    <dgm:pt modelId="{95F8CE3D-860E-4FB4-84F3-CBCA7DE89BE9}" type="sibTrans" cxnId="{772A91E2-D380-40DF-973C-001691A2A06A}">
      <dgm:prSet/>
      <dgm:spPr/>
      <dgm:t>
        <a:bodyPr/>
        <a:lstStyle/>
        <a:p>
          <a:endParaRPr lang="en-US"/>
        </a:p>
      </dgm:t>
    </dgm:pt>
    <dgm:pt modelId="{FF14846C-4737-4659-951F-4BF63EE04E43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JO" sz="1600" b="1" dirty="0" smtClean="0"/>
            <a:t>وحدة الإعتماد الأكاديمي</a:t>
          </a:r>
          <a:endParaRPr lang="en-US" sz="1600" b="1" dirty="0"/>
        </a:p>
      </dgm:t>
    </dgm:pt>
    <dgm:pt modelId="{B01BE49F-D11E-494C-A108-435198E1E1BF}" type="parTrans" cxnId="{D6C6452B-0C37-4726-8476-1350899F4B76}">
      <dgm:prSet/>
      <dgm:spPr/>
      <dgm:t>
        <a:bodyPr/>
        <a:lstStyle/>
        <a:p>
          <a:endParaRPr lang="en-US"/>
        </a:p>
      </dgm:t>
    </dgm:pt>
    <dgm:pt modelId="{7524A024-9C5C-42F9-903F-A03CE4EBFC0B}" type="sibTrans" cxnId="{D6C6452B-0C37-4726-8476-1350899F4B76}">
      <dgm:prSet/>
      <dgm:spPr/>
      <dgm:t>
        <a:bodyPr/>
        <a:lstStyle/>
        <a:p>
          <a:endParaRPr lang="en-US"/>
        </a:p>
      </dgm:t>
    </dgm:pt>
    <dgm:pt modelId="{0C1BD02E-D4C9-45E7-8A82-E07BFCFA5A79}">
      <dgm:prSet custT="1"/>
      <dgm:spPr>
        <a:solidFill>
          <a:schemeClr val="bg1">
            <a:lumMod val="75000"/>
            <a:alpha val="90000"/>
          </a:schemeClr>
        </a:solidFill>
      </dgm:spPr>
      <dgm:t>
        <a:bodyPr/>
        <a:lstStyle/>
        <a:p>
          <a:r>
            <a:rPr lang="ar-JO" sz="1600" b="1" dirty="0" smtClean="0"/>
            <a:t>وحدة تطوير المهارات</a:t>
          </a:r>
          <a:endParaRPr lang="en-US" sz="1600" b="1" dirty="0"/>
        </a:p>
      </dgm:t>
    </dgm:pt>
    <dgm:pt modelId="{71433E4B-135F-4A4A-A38B-889F75B4E461}" type="parTrans" cxnId="{42863E40-4570-4FCB-A616-D17D3DD4E726}">
      <dgm:prSet/>
      <dgm:spPr/>
      <dgm:t>
        <a:bodyPr/>
        <a:lstStyle/>
        <a:p>
          <a:endParaRPr lang="en-US"/>
        </a:p>
      </dgm:t>
    </dgm:pt>
    <dgm:pt modelId="{2FAA5215-23EA-4123-A644-5E4D0658681F}" type="sibTrans" cxnId="{42863E40-4570-4FCB-A616-D17D3DD4E726}">
      <dgm:prSet/>
      <dgm:spPr/>
      <dgm:t>
        <a:bodyPr/>
        <a:lstStyle/>
        <a:p>
          <a:endParaRPr lang="en-US"/>
        </a:p>
      </dgm:t>
    </dgm:pt>
    <dgm:pt modelId="{1DFD5B5F-B59A-45D9-84FA-1FECB98D2722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ar-JO" sz="1600" b="1" dirty="0" smtClean="0"/>
            <a:t>وحدة التوثيق والمعلومات</a:t>
          </a:r>
          <a:endParaRPr lang="en-US" sz="1600" b="1" dirty="0"/>
        </a:p>
      </dgm:t>
    </dgm:pt>
    <dgm:pt modelId="{6E62B518-FBBC-4959-B7F4-C14AB3F26D22}" type="parTrans" cxnId="{A0693524-674A-4442-9A2B-ED9F812D9893}">
      <dgm:prSet/>
      <dgm:spPr/>
      <dgm:t>
        <a:bodyPr/>
        <a:lstStyle/>
        <a:p>
          <a:endParaRPr lang="en-US"/>
        </a:p>
      </dgm:t>
    </dgm:pt>
    <dgm:pt modelId="{AE459DD3-A94E-4AB0-AF4B-EA069492701F}" type="sibTrans" cxnId="{A0693524-674A-4442-9A2B-ED9F812D9893}">
      <dgm:prSet/>
      <dgm:spPr/>
      <dgm:t>
        <a:bodyPr/>
        <a:lstStyle/>
        <a:p>
          <a:endParaRPr lang="en-US"/>
        </a:p>
      </dgm:t>
    </dgm:pt>
    <dgm:pt modelId="{104FE353-0FB4-4688-9972-DA3E92AFA79B}" type="pres">
      <dgm:prSet presAssocID="{F8683547-A3DD-4560-B271-A469D58334E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C69BFE9-ACF9-45C5-9949-84891617B001}" type="pres">
      <dgm:prSet presAssocID="{725F667F-65A3-41BF-8B45-DC7039221D1D}" presName="root" presStyleCnt="0"/>
      <dgm:spPr/>
    </dgm:pt>
    <dgm:pt modelId="{1049B496-6FFE-4563-BFAA-964C7F39B1E9}" type="pres">
      <dgm:prSet presAssocID="{725F667F-65A3-41BF-8B45-DC7039221D1D}" presName="rootComposite" presStyleCnt="0"/>
      <dgm:spPr/>
    </dgm:pt>
    <dgm:pt modelId="{11375D7E-DAA6-41D3-9D0B-060A9485BD9F}" type="pres">
      <dgm:prSet presAssocID="{725F667F-65A3-41BF-8B45-DC7039221D1D}" presName="rootText" presStyleLbl="node1" presStyleIdx="0" presStyleCnt="1" custScaleX="242301"/>
      <dgm:spPr/>
    </dgm:pt>
    <dgm:pt modelId="{FFA749A2-8E2B-4DC1-9DA4-FB163E64827E}" type="pres">
      <dgm:prSet presAssocID="{725F667F-65A3-41BF-8B45-DC7039221D1D}" presName="rootConnector" presStyleLbl="node1" presStyleIdx="0" presStyleCnt="1"/>
      <dgm:spPr/>
    </dgm:pt>
    <dgm:pt modelId="{A54A4FED-3F1A-4E32-9719-A7FCF71C3FE8}" type="pres">
      <dgm:prSet presAssocID="{725F667F-65A3-41BF-8B45-DC7039221D1D}" presName="childShape" presStyleCnt="0"/>
      <dgm:spPr/>
    </dgm:pt>
    <dgm:pt modelId="{690716EF-CB93-47AA-B8B6-0C46788654F1}" type="pres">
      <dgm:prSet presAssocID="{33E042DB-639C-43ED-B9C0-FECC228C8CD0}" presName="Name13" presStyleLbl="parChTrans1D2" presStyleIdx="0" presStyleCnt="5" custSzX="324448"/>
      <dgm:spPr/>
    </dgm:pt>
    <dgm:pt modelId="{76834FA8-3169-4EA6-9EB2-7C9E17F4C10F}" type="pres">
      <dgm:prSet presAssocID="{8F280B11-3075-4AC4-A938-301ED45E97FF}" presName="childText" presStyleLbl="bgAcc1" presStyleIdx="0" presStyleCnt="5" custScaleX="288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F5198F-A012-4B0D-AAAD-212AFEA0D171}" type="pres">
      <dgm:prSet presAssocID="{ED6C60A0-FDE2-4B48-B6C1-A28A8AB32CAB}" presName="Name13" presStyleLbl="parChTrans1D2" presStyleIdx="1" presStyleCnt="5" custSzX="324448"/>
      <dgm:spPr/>
    </dgm:pt>
    <dgm:pt modelId="{53B52AEB-502F-44C0-85B2-AAFE5EC62A61}" type="pres">
      <dgm:prSet presAssocID="{7E94D6D7-9368-460D-BB02-AD2D677C547D}" presName="childText" presStyleLbl="bgAcc1" presStyleIdx="1" presStyleCnt="5" custScaleX="288098">
        <dgm:presLayoutVars>
          <dgm:bulletEnabled val="1"/>
        </dgm:presLayoutVars>
      </dgm:prSet>
      <dgm:spPr/>
    </dgm:pt>
    <dgm:pt modelId="{4098F1B7-6132-4499-AFC2-CA9D92A15D02}" type="pres">
      <dgm:prSet presAssocID="{B01BE49F-D11E-494C-A108-435198E1E1BF}" presName="Name13" presStyleLbl="parChTrans1D2" presStyleIdx="2" presStyleCnt="5" custSzX="324448"/>
      <dgm:spPr/>
    </dgm:pt>
    <dgm:pt modelId="{2A525E40-744B-44B2-85C5-F2E492AAE75F}" type="pres">
      <dgm:prSet presAssocID="{FF14846C-4737-4659-951F-4BF63EE04E43}" presName="childText" presStyleLbl="bgAcc1" presStyleIdx="2" presStyleCnt="5" custScaleX="288098">
        <dgm:presLayoutVars>
          <dgm:bulletEnabled val="1"/>
        </dgm:presLayoutVars>
      </dgm:prSet>
      <dgm:spPr/>
    </dgm:pt>
    <dgm:pt modelId="{E1D43BD2-1ED5-4932-BF51-9951A1994EDF}" type="pres">
      <dgm:prSet presAssocID="{71433E4B-135F-4A4A-A38B-889F75B4E461}" presName="Name13" presStyleLbl="parChTrans1D2" presStyleIdx="3" presStyleCnt="5" custSzX="324448"/>
      <dgm:spPr/>
    </dgm:pt>
    <dgm:pt modelId="{C8EF7E8B-1A3E-4CFB-8A08-C5CF1C7265F6}" type="pres">
      <dgm:prSet presAssocID="{0C1BD02E-D4C9-45E7-8A82-E07BFCFA5A79}" presName="childText" presStyleLbl="bgAcc1" presStyleIdx="3" presStyleCnt="5" custScaleX="288098">
        <dgm:presLayoutVars>
          <dgm:bulletEnabled val="1"/>
        </dgm:presLayoutVars>
      </dgm:prSet>
      <dgm:spPr/>
    </dgm:pt>
    <dgm:pt modelId="{0F42776E-4585-4D2C-801C-458F406B0375}" type="pres">
      <dgm:prSet presAssocID="{6E62B518-FBBC-4959-B7F4-C14AB3F26D22}" presName="Name13" presStyleLbl="parChTrans1D2" presStyleIdx="4" presStyleCnt="5" custSzX="324448"/>
      <dgm:spPr/>
    </dgm:pt>
    <dgm:pt modelId="{D5A5FC97-0406-4F2F-8347-9BD2EE7076E1}" type="pres">
      <dgm:prSet presAssocID="{1DFD5B5F-B59A-45D9-84FA-1FECB98D2722}" presName="childText" presStyleLbl="bgAcc1" presStyleIdx="4" presStyleCnt="5" custScaleX="288098">
        <dgm:presLayoutVars>
          <dgm:bulletEnabled val="1"/>
        </dgm:presLayoutVars>
      </dgm:prSet>
      <dgm:spPr/>
    </dgm:pt>
  </dgm:ptLst>
  <dgm:cxnLst>
    <dgm:cxn modelId="{96DF24A6-9120-4C0C-B72C-8FC46107E5E6}" type="presOf" srcId="{FF14846C-4737-4659-951F-4BF63EE04E43}" destId="{2A525E40-744B-44B2-85C5-F2E492AAE75F}" srcOrd="0" destOrd="0" presId="urn:microsoft.com/office/officeart/2005/8/layout/hierarchy3"/>
    <dgm:cxn modelId="{419BAB73-143A-42FE-8A0C-9A324C517341}" type="presOf" srcId="{8F280B11-3075-4AC4-A938-301ED45E97FF}" destId="{76834FA8-3169-4EA6-9EB2-7C9E17F4C10F}" srcOrd="0" destOrd="0" presId="urn:microsoft.com/office/officeart/2005/8/layout/hierarchy3"/>
    <dgm:cxn modelId="{772A91E2-D380-40DF-973C-001691A2A06A}" srcId="{725F667F-65A3-41BF-8B45-DC7039221D1D}" destId="{7E94D6D7-9368-460D-BB02-AD2D677C547D}" srcOrd="1" destOrd="0" parTransId="{ED6C60A0-FDE2-4B48-B6C1-A28A8AB32CAB}" sibTransId="{95F8CE3D-860E-4FB4-84F3-CBCA7DE89BE9}"/>
    <dgm:cxn modelId="{A0693524-674A-4442-9A2B-ED9F812D9893}" srcId="{725F667F-65A3-41BF-8B45-DC7039221D1D}" destId="{1DFD5B5F-B59A-45D9-84FA-1FECB98D2722}" srcOrd="4" destOrd="0" parTransId="{6E62B518-FBBC-4959-B7F4-C14AB3F26D22}" sibTransId="{AE459DD3-A94E-4AB0-AF4B-EA069492701F}"/>
    <dgm:cxn modelId="{D6C6452B-0C37-4726-8476-1350899F4B76}" srcId="{725F667F-65A3-41BF-8B45-DC7039221D1D}" destId="{FF14846C-4737-4659-951F-4BF63EE04E43}" srcOrd="2" destOrd="0" parTransId="{B01BE49F-D11E-494C-A108-435198E1E1BF}" sibTransId="{7524A024-9C5C-42F9-903F-A03CE4EBFC0B}"/>
    <dgm:cxn modelId="{EB90F609-E94D-4999-8FC5-74A2E7308EDB}" type="presOf" srcId="{0C1BD02E-D4C9-45E7-8A82-E07BFCFA5A79}" destId="{C8EF7E8B-1A3E-4CFB-8A08-C5CF1C7265F6}" srcOrd="0" destOrd="0" presId="urn:microsoft.com/office/officeart/2005/8/layout/hierarchy3"/>
    <dgm:cxn modelId="{292F541B-EEC7-438A-A683-55C8AF731B37}" type="presOf" srcId="{725F667F-65A3-41BF-8B45-DC7039221D1D}" destId="{11375D7E-DAA6-41D3-9D0B-060A9485BD9F}" srcOrd="0" destOrd="0" presId="urn:microsoft.com/office/officeart/2005/8/layout/hierarchy3"/>
    <dgm:cxn modelId="{9971D612-D00A-4C98-84EC-3758755EE793}" type="presOf" srcId="{1DFD5B5F-B59A-45D9-84FA-1FECB98D2722}" destId="{D5A5FC97-0406-4F2F-8347-9BD2EE7076E1}" srcOrd="0" destOrd="0" presId="urn:microsoft.com/office/officeart/2005/8/layout/hierarchy3"/>
    <dgm:cxn modelId="{A67CCBE4-6961-4118-B661-691DA95E8C1A}" type="presOf" srcId="{7E94D6D7-9368-460D-BB02-AD2D677C547D}" destId="{53B52AEB-502F-44C0-85B2-AAFE5EC62A61}" srcOrd="0" destOrd="0" presId="urn:microsoft.com/office/officeart/2005/8/layout/hierarchy3"/>
    <dgm:cxn modelId="{11B3BDD1-7FDD-403A-8C92-7898E1B2E237}" type="presOf" srcId="{F8683547-A3DD-4560-B271-A469D58334E9}" destId="{104FE353-0FB4-4688-9972-DA3E92AFA79B}" srcOrd="0" destOrd="0" presId="urn:microsoft.com/office/officeart/2005/8/layout/hierarchy3"/>
    <dgm:cxn modelId="{44420566-5A97-4747-B3C5-9B6B960C3F2D}" type="presOf" srcId="{33E042DB-639C-43ED-B9C0-FECC228C8CD0}" destId="{690716EF-CB93-47AA-B8B6-0C46788654F1}" srcOrd="0" destOrd="0" presId="urn:microsoft.com/office/officeart/2005/8/layout/hierarchy3"/>
    <dgm:cxn modelId="{3AED0C59-0F1D-4641-8E44-713AE148D75D}" type="presOf" srcId="{6E62B518-FBBC-4959-B7F4-C14AB3F26D22}" destId="{0F42776E-4585-4D2C-801C-458F406B0375}" srcOrd="0" destOrd="0" presId="urn:microsoft.com/office/officeart/2005/8/layout/hierarchy3"/>
    <dgm:cxn modelId="{42863E40-4570-4FCB-A616-D17D3DD4E726}" srcId="{725F667F-65A3-41BF-8B45-DC7039221D1D}" destId="{0C1BD02E-D4C9-45E7-8A82-E07BFCFA5A79}" srcOrd="3" destOrd="0" parTransId="{71433E4B-135F-4A4A-A38B-889F75B4E461}" sibTransId="{2FAA5215-23EA-4123-A644-5E4D0658681F}"/>
    <dgm:cxn modelId="{B51F1314-D4D3-4019-9AEF-1F93B6CD54B3}" type="presOf" srcId="{71433E4B-135F-4A4A-A38B-889F75B4E461}" destId="{E1D43BD2-1ED5-4932-BF51-9951A1994EDF}" srcOrd="0" destOrd="0" presId="urn:microsoft.com/office/officeart/2005/8/layout/hierarchy3"/>
    <dgm:cxn modelId="{0FE8E0C0-E47D-40F7-8580-E0F5077A1539}" srcId="{F8683547-A3DD-4560-B271-A469D58334E9}" destId="{725F667F-65A3-41BF-8B45-DC7039221D1D}" srcOrd="0" destOrd="0" parTransId="{6170CE64-951D-4D78-8C56-6B292F79D1C4}" sibTransId="{052679E7-B7BA-493C-99FF-88EA1B6A366B}"/>
    <dgm:cxn modelId="{C1C722A6-6E03-4EF7-B757-958ADA635CB8}" type="presOf" srcId="{ED6C60A0-FDE2-4B48-B6C1-A28A8AB32CAB}" destId="{D7F5198F-A012-4B0D-AAAD-212AFEA0D171}" srcOrd="0" destOrd="0" presId="urn:microsoft.com/office/officeart/2005/8/layout/hierarchy3"/>
    <dgm:cxn modelId="{5F696392-377E-4CF4-BE16-204305150806}" type="presOf" srcId="{B01BE49F-D11E-494C-A108-435198E1E1BF}" destId="{4098F1B7-6132-4499-AFC2-CA9D92A15D02}" srcOrd="0" destOrd="0" presId="urn:microsoft.com/office/officeart/2005/8/layout/hierarchy3"/>
    <dgm:cxn modelId="{D03D7260-DFFA-4FA4-A2CC-A6A6643496B0}" type="presOf" srcId="{725F667F-65A3-41BF-8B45-DC7039221D1D}" destId="{FFA749A2-8E2B-4DC1-9DA4-FB163E64827E}" srcOrd="1" destOrd="0" presId="urn:microsoft.com/office/officeart/2005/8/layout/hierarchy3"/>
    <dgm:cxn modelId="{7BCB763E-918C-4BF2-A8CE-56E0ED020779}" srcId="{725F667F-65A3-41BF-8B45-DC7039221D1D}" destId="{8F280B11-3075-4AC4-A938-301ED45E97FF}" srcOrd="0" destOrd="0" parTransId="{33E042DB-639C-43ED-B9C0-FECC228C8CD0}" sibTransId="{B6359AB9-D231-4DCF-BF5E-1906BDAC135D}"/>
    <dgm:cxn modelId="{430D4D5F-AA8F-4313-A809-81AC97F5E757}" type="presParOf" srcId="{104FE353-0FB4-4688-9972-DA3E92AFA79B}" destId="{4C69BFE9-ACF9-45C5-9949-84891617B001}" srcOrd="0" destOrd="0" presId="urn:microsoft.com/office/officeart/2005/8/layout/hierarchy3"/>
    <dgm:cxn modelId="{342A1FA0-78EE-4751-A1E8-3839633A10E3}" type="presParOf" srcId="{4C69BFE9-ACF9-45C5-9949-84891617B001}" destId="{1049B496-6FFE-4563-BFAA-964C7F39B1E9}" srcOrd="0" destOrd="0" presId="urn:microsoft.com/office/officeart/2005/8/layout/hierarchy3"/>
    <dgm:cxn modelId="{1C51D5D7-B192-4FF1-8867-CDD7AF1229F1}" type="presParOf" srcId="{1049B496-6FFE-4563-BFAA-964C7F39B1E9}" destId="{11375D7E-DAA6-41D3-9D0B-060A9485BD9F}" srcOrd="0" destOrd="0" presId="urn:microsoft.com/office/officeart/2005/8/layout/hierarchy3"/>
    <dgm:cxn modelId="{721E32FF-6454-41FD-A3E9-554D6A5DA4A9}" type="presParOf" srcId="{1049B496-6FFE-4563-BFAA-964C7F39B1E9}" destId="{FFA749A2-8E2B-4DC1-9DA4-FB163E64827E}" srcOrd="1" destOrd="0" presId="urn:microsoft.com/office/officeart/2005/8/layout/hierarchy3"/>
    <dgm:cxn modelId="{05ADFD2D-40F0-413B-8DDE-AA0EE2674D87}" type="presParOf" srcId="{4C69BFE9-ACF9-45C5-9949-84891617B001}" destId="{A54A4FED-3F1A-4E32-9719-A7FCF71C3FE8}" srcOrd="1" destOrd="0" presId="urn:microsoft.com/office/officeart/2005/8/layout/hierarchy3"/>
    <dgm:cxn modelId="{ABF3B7E8-7998-4EAB-804E-A05062974517}" type="presParOf" srcId="{A54A4FED-3F1A-4E32-9719-A7FCF71C3FE8}" destId="{690716EF-CB93-47AA-B8B6-0C46788654F1}" srcOrd="0" destOrd="0" presId="urn:microsoft.com/office/officeart/2005/8/layout/hierarchy3"/>
    <dgm:cxn modelId="{BB63ABED-A6B6-4DC4-ACD1-89B44AB786AB}" type="presParOf" srcId="{A54A4FED-3F1A-4E32-9719-A7FCF71C3FE8}" destId="{76834FA8-3169-4EA6-9EB2-7C9E17F4C10F}" srcOrd="1" destOrd="0" presId="urn:microsoft.com/office/officeart/2005/8/layout/hierarchy3"/>
    <dgm:cxn modelId="{ADB41523-9730-4F88-888E-6A8CA321B123}" type="presParOf" srcId="{A54A4FED-3F1A-4E32-9719-A7FCF71C3FE8}" destId="{D7F5198F-A012-4B0D-AAAD-212AFEA0D171}" srcOrd="2" destOrd="0" presId="urn:microsoft.com/office/officeart/2005/8/layout/hierarchy3"/>
    <dgm:cxn modelId="{201A492B-29E4-472E-BC40-20499CA353A9}" type="presParOf" srcId="{A54A4FED-3F1A-4E32-9719-A7FCF71C3FE8}" destId="{53B52AEB-502F-44C0-85B2-AAFE5EC62A61}" srcOrd="3" destOrd="0" presId="urn:microsoft.com/office/officeart/2005/8/layout/hierarchy3"/>
    <dgm:cxn modelId="{06B7790E-9BAD-4720-9F7E-3B837F6F9CD9}" type="presParOf" srcId="{A54A4FED-3F1A-4E32-9719-A7FCF71C3FE8}" destId="{4098F1B7-6132-4499-AFC2-CA9D92A15D02}" srcOrd="4" destOrd="0" presId="urn:microsoft.com/office/officeart/2005/8/layout/hierarchy3"/>
    <dgm:cxn modelId="{E7073DF9-8C51-4C1D-ACB2-7FDE6198504D}" type="presParOf" srcId="{A54A4FED-3F1A-4E32-9719-A7FCF71C3FE8}" destId="{2A525E40-744B-44B2-85C5-F2E492AAE75F}" srcOrd="5" destOrd="0" presId="urn:microsoft.com/office/officeart/2005/8/layout/hierarchy3"/>
    <dgm:cxn modelId="{CD958506-30B4-42D5-86C9-3D8892B642E4}" type="presParOf" srcId="{A54A4FED-3F1A-4E32-9719-A7FCF71C3FE8}" destId="{E1D43BD2-1ED5-4932-BF51-9951A1994EDF}" srcOrd="6" destOrd="0" presId="urn:microsoft.com/office/officeart/2005/8/layout/hierarchy3"/>
    <dgm:cxn modelId="{4F41D1BB-6313-45BE-AC00-07B294C12A1C}" type="presParOf" srcId="{A54A4FED-3F1A-4E32-9719-A7FCF71C3FE8}" destId="{C8EF7E8B-1A3E-4CFB-8A08-C5CF1C7265F6}" srcOrd="7" destOrd="0" presId="urn:microsoft.com/office/officeart/2005/8/layout/hierarchy3"/>
    <dgm:cxn modelId="{5A1590CC-97D6-47DD-86D6-1564C8D6A272}" type="presParOf" srcId="{A54A4FED-3F1A-4E32-9719-A7FCF71C3FE8}" destId="{0F42776E-4585-4D2C-801C-458F406B0375}" srcOrd="8" destOrd="0" presId="urn:microsoft.com/office/officeart/2005/8/layout/hierarchy3"/>
    <dgm:cxn modelId="{8D12FF03-7073-4E7F-B234-A126B65E24A2}" type="presParOf" srcId="{A54A4FED-3F1A-4E32-9719-A7FCF71C3FE8}" destId="{D5A5FC97-0406-4F2F-8347-9BD2EE7076E1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DD9256-613D-4DEC-B38E-E91488F28F13}" type="doc">
      <dgm:prSet loTypeId="urn:microsoft.com/office/officeart/2005/8/layout/orgChart1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953D461-80C3-4B6F-9FEF-F88AC7C7B477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JO" sz="2000" b="1" dirty="0" smtClean="0">
              <a:solidFill>
                <a:srgbClr val="7030A0"/>
              </a:solidFill>
            </a:rPr>
            <a:t>فرق عمل مركز الجودة</a:t>
          </a:r>
          <a:endParaRPr lang="en-US" sz="2000" b="1" dirty="0">
            <a:solidFill>
              <a:srgbClr val="7030A0"/>
            </a:solidFill>
          </a:endParaRPr>
        </a:p>
      </dgm:t>
    </dgm:pt>
    <dgm:pt modelId="{18F492EA-37EB-4AF7-9E93-161A7307BE4F}" type="parTrans" cxnId="{32D211DF-9067-4E29-96A1-2E85F7151C59}">
      <dgm:prSet/>
      <dgm:spPr/>
      <dgm:t>
        <a:bodyPr/>
        <a:lstStyle/>
        <a:p>
          <a:endParaRPr lang="en-US"/>
        </a:p>
      </dgm:t>
    </dgm:pt>
    <dgm:pt modelId="{A9F68EA6-1DA0-4033-8C7E-3279F843BB0E}" type="sibTrans" cxnId="{32D211DF-9067-4E29-96A1-2E85F7151C59}">
      <dgm:prSet/>
      <dgm:spPr/>
      <dgm:t>
        <a:bodyPr/>
        <a:lstStyle/>
        <a:p>
          <a:endParaRPr lang="en-US"/>
        </a:p>
      </dgm:t>
    </dgm:pt>
    <dgm:pt modelId="{8023C275-893D-4005-A3C9-7DA4DC12A8D9}" type="asst">
      <dgm:prSet phldrT="[Text]" custT="1"/>
      <dgm:spPr>
        <a:solidFill>
          <a:srgbClr val="FFE197"/>
        </a:solidFill>
      </dgm:spPr>
      <dgm:t>
        <a:bodyPr/>
        <a:lstStyle/>
        <a:p>
          <a:r>
            <a:rPr lang="ar-JO" sz="1400" b="1" dirty="0" smtClean="0">
              <a:solidFill>
                <a:srgbClr val="FF0000"/>
              </a:solidFill>
            </a:rPr>
            <a:t>فريق عمل إدارة شؤون الطلاب</a:t>
          </a:r>
          <a:endParaRPr lang="en-US" sz="1400" b="1" dirty="0">
            <a:solidFill>
              <a:srgbClr val="FF0000"/>
            </a:solidFill>
          </a:endParaRPr>
        </a:p>
      </dgm:t>
    </dgm:pt>
    <dgm:pt modelId="{FF3833F1-7E56-4225-84EC-AB9D63C58215}" type="parTrans" cxnId="{92B0E8B7-B99F-4615-80B3-20E5C035255F}">
      <dgm:prSet/>
      <dgm:spPr/>
      <dgm:t>
        <a:bodyPr/>
        <a:lstStyle/>
        <a:p>
          <a:endParaRPr lang="en-US"/>
        </a:p>
      </dgm:t>
    </dgm:pt>
    <dgm:pt modelId="{3E49F8EA-DCA7-40AD-A997-8879F6CF218F}" type="sibTrans" cxnId="{92B0E8B7-B99F-4615-80B3-20E5C035255F}">
      <dgm:prSet/>
      <dgm:spPr/>
      <dgm:t>
        <a:bodyPr/>
        <a:lstStyle/>
        <a:p>
          <a:endParaRPr lang="en-US"/>
        </a:p>
      </dgm:t>
    </dgm:pt>
    <dgm:pt modelId="{A0231041-6732-4025-ABC7-2BB66A6D5210}" type="asst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ar-JO" sz="1400" b="1" dirty="0" smtClean="0">
              <a:solidFill>
                <a:srgbClr val="FF0000"/>
              </a:solidFill>
            </a:rPr>
            <a:t>فريق عمل التقييم الذاتي</a:t>
          </a:r>
          <a:endParaRPr lang="en-US" sz="1400" b="1" dirty="0">
            <a:solidFill>
              <a:srgbClr val="FF0000"/>
            </a:solidFill>
          </a:endParaRPr>
        </a:p>
      </dgm:t>
    </dgm:pt>
    <dgm:pt modelId="{9F65523C-8194-42DD-BF9A-0F5F26BC5ACD}" type="parTrans" cxnId="{D9900888-84F4-4C50-ADE0-8DE6218D383F}">
      <dgm:prSet/>
      <dgm:spPr/>
      <dgm:t>
        <a:bodyPr/>
        <a:lstStyle/>
        <a:p>
          <a:endParaRPr lang="en-US"/>
        </a:p>
      </dgm:t>
    </dgm:pt>
    <dgm:pt modelId="{921CAC17-38DB-4F40-AD26-4475B8DE916D}" type="sibTrans" cxnId="{D9900888-84F4-4C50-ADE0-8DE6218D383F}">
      <dgm:prSet/>
      <dgm:spPr/>
      <dgm:t>
        <a:bodyPr/>
        <a:lstStyle/>
        <a:p>
          <a:endParaRPr lang="en-US"/>
        </a:p>
      </dgm:t>
    </dgm:pt>
    <dgm:pt modelId="{4A60F8F4-88B3-4498-AB3A-21B322F295EE}" type="asst">
      <dgm:prSet custT="1"/>
      <dgm:spPr>
        <a:solidFill>
          <a:srgbClr val="79F3A2"/>
        </a:solidFill>
      </dgm:spPr>
      <dgm:t>
        <a:bodyPr/>
        <a:lstStyle/>
        <a:p>
          <a:r>
            <a:rPr lang="ar-JO" sz="1400" b="1" dirty="0" smtClean="0">
              <a:solidFill>
                <a:srgbClr val="FF0000"/>
              </a:solidFill>
            </a:rPr>
            <a:t>فريق عمل مصادر التعليم</a:t>
          </a:r>
          <a:endParaRPr lang="en-US" sz="1400" b="1" dirty="0">
            <a:solidFill>
              <a:srgbClr val="FF0000"/>
            </a:solidFill>
          </a:endParaRPr>
        </a:p>
      </dgm:t>
    </dgm:pt>
    <dgm:pt modelId="{B4E33830-7D61-4D42-89AA-C99C9274B5C6}" type="parTrans" cxnId="{F85DFE2E-DBCC-4AEE-A84C-022E29DD18BB}">
      <dgm:prSet/>
      <dgm:spPr/>
      <dgm:t>
        <a:bodyPr/>
        <a:lstStyle/>
        <a:p>
          <a:endParaRPr lang="en-US"/>
        </a:p>
      </dgm:t>
    </dgm:pt>
    <dgm:pt modelId="{9988B8D7-DBBC-42B4-8C2C-760E1AB14076}" type="sibTrans" cxnId="{F85DFE2E-DBCC-4AEE-A84C-022E29DD18BB}">
      <dgm:prSet/>
      <dgm:spPr/>
      <dgm:t>
        <a:bodyPr/>
        <a:lstStyle/>
        <a:p>
          <a:endParaRPr lang="en-US"/>
        </a:p>
      </dgm:t>
    </dgm:pt>
    <dgm:pt modelId="{9F8FBEC8-10A4-49C2-B6DE-934507A65636}" type="asst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ar-JO" sz="1400" b="1" dirty="0" smtClean="0">
              <a:solidFill>
                <a:srgbClr val="FF0000"/>
              </a:solidFill>
            </a:rPr>
            <a:t>فريق عمل الرسالة والأهداف</a:t>
          </a:r>
          <a:endParaRPr lang="en-US" sz="1400" b="1" dirty="0">
            <a:solidFill>
              <a:srgbClr val="FF0000"/>
            </a:solidFill>
          </a:endParaRPr>
        </a:p>
      </dgm:t>
    </dgm:pt>
    <dgm:pt modelId="{DAB462AE-59AD-4C54-81FA-3D9CC4ADA9F4}" type="parTrans" cxnId="{D1EAB9AB-F5A0-4C4C-AF27-69E82A1BA1C5}">
      <dgm:prSet/>
      <dgm:spPr/>
      <dgm:t>
        <a:bodyPr/>
        <a:lstStyle/>
        <a:p>
          <a:endParaRPr lang="en-US"/>
        </a:p>
      </dgm:t>
    </dgm:pt>
    <dgm:pt modelId="{8BAEFCFB-405B-4E51-A082-50F193A73451}" type="sibTrans" cxnId="{D1EAB9AB-F5A0-4C4C-AF27-69E82A1BA1C5}">
      <dgm:prSet/>
      <dgm:spPr/>
      <dgm:t>
        <a:bodyPr/>
        <a:lstStyle/>
        <a:p>
          <a:endParaRPr lang="en-US"/>
        </a:p>
      </dgm:t>
    </dgm:pt>
    <dgm:pt modelId="{0C43B159-E4B8-48DF-BFCF-2394EBE71404}" type="asst">
      <dgm:prSet custT="1"/>
      <dgm:spPr>
        <a:solidFill>
          <a:srgbClr val="B3E5B1"/>
        </a:solidFill>
      </dgm:spPr>
      <dgm:t>
        <a:bodyPr/>
        <a:lstStyle/>
        <a:p>
          <a:r>
            <a:rPr lang="ar-JO" sz="1400" b="1" dirty="0" smtClean="0">
              <a:solidFill>
                <a:srgbClr val="FF0000"/>
              </a:solidFill>
            </a:rPr>
            <a:t>فريق عمل المرافق والتجهيزات</a:t>
          </a:r>
          <a:endParaRPr lang="en-US" sz="1400" b="1" dirty="0">
            <a:solidFill>
              <a:srgbClr val="FF0000"/>
            </a:solidFill>
          </a:endParaRPr>
        </a:p>
      </dgm:t>
    </dgm:pt>
    <dgm:pt modelId="{5927C68F-01D1-4950-A9E2-953F41ECFCC5}" type="parTrans" cxnId="{407FEE65-233D-4EE1-9861-6A96E8E53020}">
      <dgm:prSet/>
      <dgm:spPr/>
      <dgm:t>
        <a:bodyPr/>
        <a:lstStyle/>
        <a:p>
          <a:endParaRPr lang="en-US"/>
        </a:p>
      </dgm:t>
    </dgm:pt>
    <dgm:pt modelId="{E124FA72-8676-4D7F-BDE2-034C0C764C6C}" type="sibTrans" cxnId="{407FEE65-233D-4EE1-9861-6A96E8E53020}">
      <dgm:prSet/>
      <dgm:spPr/>
      <dgm:t>
        <a:bodyPr/>
        <a:lstStyle/>
        <a:p>
          <a:endParaRPr lang="en-US"/>
        </a:p>
      </dgm:t>
    </dgm:pt>
    <dgm:pt modelId="{802577D3-F7F3-4245-B711-D055DF6744F2}" type="asst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ar-JO" sz="1400" b="1" dirty="0" smtClean="0">
              <a:solidFill>
                <a:srgbClr val="FF0000"/>
              </a:solidFill>
            </a:rPr>
            <a:t>فريق عمل السلطات والإدارة</a:t>
          </a:r>
          <a:endParaRPr lang="en-US" sz="1400" b="1" dirty="0">
            <a:solidFill>
              <a:srgbClr val="FF0000"/>
            </a:solidFill>
          </a:endParaRPr>
        </a:p>
      </dgm:t>
    </dgm:pt>
    <dgm:pt modelId="{D4F6CADA-AB5A-4880-8CFA-EEBE867C3242}" type="parTrans" cxnId="{B4F3C569-1D22-42F9-8DD9-1A59E91036B8}">
      <dgm:prSet/>
      <dgm:spPr/>
      <dgm:t>
        <a:bodyPr/>
        <a:lstStyle/>
        <a:p>
          <a:endParaRPr lang="en-US"/>
        </a:p>
      </dgm:t>
    </dgm:pt>
    <dgm:pt modelId="{1424AF0D-3B38-4B58-9B72-5743AD1051D5}" type="sibTrans" cxnId="{B4F3C569-1D22-42F9-8DD9-1A59E91036B8}">
      <dgm:prSet/>
      <dgm:spPr/>
      <dgm:t>
        <a:bodyPr/>
        <a:lstStyle/>
        <a:p>
          <a:endParaRPr lang="en-US"/>
        </a:p>
      </dgm:t>
    </dgm:pt>
    <dgm:pt modelId="{62C83B2E-3B63-4313-A9FC-5C9CF1470DF3}" type="asst">
      <dgm:prSet custT="1"/>
      <dgm:spPr>
        <a:solidFill>
          <a:srgbClr val="00B0F0"/>
        </a:solidFill>
      </dgm:spPr>
      <dgm:t>
        <a:bodyPr/>
        <a:lstStyle/>
        <a:p>
          <a:r>
            <a:rPr lang="ar-JO" sz="1400" b="1" dirty="0" smtClean="0">
              <a:solidFill>
                <a:srgbClr val="FF0000"/>
              </a:solidFill>
            </a:rPr>
            <a:t>فربق عمل التخطيط المالي</a:t>
          </a:r>
          <a:endParaRPr lang="en-US" sz="1400" b="1" dirty="0">
            <a:solidFill>
              <a:srgbClr val="FF0000"/>
            </a:solidFill>
          </a:endParaRPr>
        </a:p>
      </dgm:t>
    </dgm:pt>
    <dgm:pt modelId="{F2D9C4A9-0ECA-447B-BFA1-A1D1068936FC}" type="parTrans" cxnId="{FDD61E07-6A10-42AA-93B7-6539168E00D6}">
      <dgm:prSet/>
      <dgm:spPr/>
      <dgm:t>
        <a:bodyPr/>
        <a:lstStyle/>
        <a:p>
          <a:endParaRPr lang="en-US"/>
        </a:p>
      </dgm:t>
    </dgm:pt>
    <dgm:pt modelId="{1BB852E7-14B8-4F18-8994-8A7F4A9C3DC3}" type="sibTrans" cxnId="{FDD61E07-6A10-42AA-93B7-6539168E00D6}">
      <dgm:prSet/>
      <dgm:spPr/>
      <dgm:t>
        <a:bodyPr/>
        <a:lstStyle/>
        <a:p>
          <a:endParaRPr lang="en-US"/>
        </a:p>
      </dgm:t>
    </dgm:pt>
    <dgm:pt modelId="{103FAA79-3C8A-4952-8826-9E91A0677EFB}" type="asst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ar-JO" sz="1400" b="1" dirty="0" smtClean="0">
              <a:solidFill>
                <a:srgbClr val="FF0000"/>
              </a:solidFill>
            </a:rPr>
            <a:t>فريق عمل ضمان الجودة وتحسينها</a:t>
          </a:r>
          <a:endParaRPr lang="en-US" sz="1400" b="1" dirty="0">
            <a:solidFill>
              <a:srgbClr val="FF0000"/>
            </a:solidFill>
          </a:endParaRPr>
        </a:p>
      </dgm:t>
    </dgm:pt>
    <dgm:pt modelId="{058163C3-3B8B-43E6-ADB7-A74FCE4DFC3E}" type="parTrans" cxnId="{6B34D773-3720-41FE-8524-ED917960D2B3}">
      <dgm:prSet/>
      <dgm:spPr/>
      <dgm:t>
        <a:bodyPr/>
        <a:lstStyle/>
        <a:p>
          <a:endParaRPr lang="en-US"/>
        </a:p>
      </dgm:t>
    </dgm:pt>
    <dgm:pt modelId="{273E8083-02C7-46A4-BDC4-900711C1AD19}" type="sibTrans" cxnId="{6B34D773-3720-41FE-8524-ED917960D2B3}">
      <dgm:prSet/>
      <dgm:spPr/>
      <dgm:t>
        <a:bodyPr/>
        <a:lstStyle/>
        <a:p>
          <a:endParaRPr lang="en-US"/>
        </a:p>
      </dgm:t>
    </dgm:pt>
    <dgm:pt modelId="{77B38AF8-13D1-4368-96B8-A17D28CF52E4}" type="asst">
      <dgm:prSet custT="1"/>
      <dgm:spPr>
        <a:solidFill>
          <a:srgbClr val="FFB7B7"/>
        </a:solidFill>
      </dgm:spPr>
      <dgm:t>
        <a:bodyPr/>
        <a:lstStyle/>
        <a:p>
          <a:r>
            <a:rPr lang="ar-JO" sz="1400" b="1" dirty="0" smtClean="0">
              <a:solidFill>
                <a:srgbClr val="B00000"/>
              </a:solidFill>
            </a:rPr>
            <a:t>فريق عمل البحث العلمي</a:t>
          </a:r>
          <a:endParaRPr lang="en-US" sz="1400" b="1" dirty="0">
            <a:solidFill>
              <a:srgbClr val="B00000"/>
            </a:solidFill>
          </a:endParaRPr>
        </a:p>
      </dgm:t>
    </dgm:pt>
    <dgm:pt modelId="{29CE6A36-F619-4E72-92EC-FE187D565036}" type="parTrans" cxnId="{16F1BFC1-252C-45D2-8DA1-75CC0AF1D445}">
      <dgm:prSet/>
      <dgm:spPr/>
      <dgm:t>
        <a:bodyPr/>
        <a:lstStyle/>
        <a:p>
          <a:endParaRPr lang="en-US"/>
        </a:p>
      </dgm:t>
    </dgm:pt>
    <dgm:pt modelId="{29BA7A27-5AD1-42A6-8503-78318CDB48C3}" type="sibTrans" cxnId="{16F1BFC1-252C-45D2-8DA1-75CC0AF1D445}">
      <dgm:prSet/>
      <dgm:spPr/>
      <dgm:t>
        <a:bodyPr/>
        <a:lstStyle/>
        <a:p>
          <a:endParaRPr lang="en-US"/>
        </a:p>
      </dgm:t>
    </dgm:pt>
    <dgm:pt modelId="{02965DA9-D35B-4101-909D-41520330AC96}" type="asst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ar-JO" sz="1400" b="1" dirty="0" smtClean="0">
              <a:solidFill>
                <a:srgbClr val="FF0000"/>
              </a:solidFill>
            </a:rPr>
            <a:t>فريق عمل التعليم والتدريس</a:t>
          </a:r>
          <a:endParaRPr lang="en-US" sz="1400" b="1" dirty="0">
            <a:solidFill>
              <a:srgbClr val="FF0000"/>
            </a:solidFill>
          </a:endParaRPr>
        </a:p>
      </dgm:t>
    </dgm:pt>
    <dgm:pt modelId="{693EE7D3-2F11-4E81-9E32-033BB9B927AA}" type="parTrans" cxnId="{A033CEB0-4892-48B3-9BD2-8C5C958534C6}">
      <dgm:prSet/>
      <dgm:spPr/>
      <dgm:t>
        <a:bodyPr/>
        <a:lstStyle/>
        <a:p>
          <a:endParaRPr lang="en-US"/>
        </a:p>
      </dgm:t>
    </dgm:pt>
    <dgm:pt modelId="{4D5C4489-AA93-4416-9737-B45A8F55DBF5}" type="sibTrans" cxnId="{A033CEB0-4892-48B3-9BD2-8C5C958534C6}">
      <dgm:prSet/>
      <dgm:spPr/>
      <dgm:t>
        <a:bodyPr/>
        <a:lstStyle/>
        <a:p>
          <a:endParaRPr lang="en-US"/>
        </a:p>
      </dgm:t>
    </dgm:pt>
    <dgm:pt modelId="{804CC4F5-F27B-4E61-BEF5-A1565E661198}" type="asst">
      <dgm:prSet custT="1"/>
      <dgm:spPr>
        <a:solidFill>
          <a:srgbClr val="F0B08C"/>
        </a:solidFill>
      </dgm:spPr>
      <dgm:t>
        <a:bodyPr/>
        <a:lstStyle/>
        <a:p>
          <a:r>
            <a:rPr lang="ar-JO" sz="1400" b="1" dirty="0" smtClean="0">
              <a:solidFill>
                <a:srgbClr val="C40000"/>
              </a:solidFill>
            </a:rPr>
            <a:t>فريق عمل علاقة الكلية بالمجتمع</a:t>
          </a:r>
          <a:endParaRPr lang="en-US" sz="1400" b="1" dirty="0">
            <a:solidFill>
              <a:srgbClr val="C40000"/>
            </a:solidFill>
          </a:endParaRPr>
        </a:p>
      </dgm:t>
    </dgm:pt>
    <dgm:pt modelId="{28C6FF0D-1082-4FF1-BAB1-44392CF699A4}" type="parTrans" cxnId="{C1463F70-78C5-4CE8-8DB1-94707DC8382B}">
      <dgm:prSet/>
      <dgm:spPr/>
      <dgm:t>
        <a:bodyPr/>
        <a:lstStyle/>
        <a:p>
          <a:endParaRPr lang="en-US"/>
        </a:p>
      </dgm:t>
    </dgm:pt>
    <dgm:pt modelId="{BEAC58C3-2E06-4C48-B1EC-3C2BF244DB5E}" type="sibTrans" cxnId="{C1463F70-78C5-4CE8-8DB1-94707DC8382B}">
      <dgm:prSet/>
      <dgm:spPr/>
      <dgm:t>
        <a:bodyPr/>
        <a:lstStyle/>
        <a:p>
          <a:endParaRPr lang="en-US"/>
        </a:p>
      </dgm:t>
    </dgm:pt>
    <dgm:pt modelId="{5B7805F0-4BEA-4E50-B8B2-FB932E8B8B4C}" type="asst">
      <dgm:prSet custT="1"/>
      <dgm:spPr>
        <a:solidFill>
          <a:srgbClr val="99C886"/>
        </a:solidFill>
      </dgm:spPr>
      <dgm:t>
        <a:bodyPr/>
        <a:lstStyle/>
        <a:p>
          <a:r>
            <a:rPr lang="ar-JO" sz="1400" b="1" dirty="0" smtClean="0">
              <a:solidFill>
                <a:srgbClr val="FF0000"/>
              </a:solidFill>
            </a:rPr>
            <a:t>فريق عمل عمليات توظيف هيئة التدريس والعاملين</a:t>
          </a:r>
          <a:endParaRPr lang="en-US" sz="1400" b="1" dirty="0">
            <a:solidFill>
              <a:srgbClr val="FF0000"/>
            </a:solidFill>
          </a:endParaRPr>
        </a:p>
      </dgm:t>
    </dgm:pt>
    <dgm:pt modelId="{4AEBD6A2-5AED-40A3-8990-1E735F5DF86C}" type="parTrans" cxnId="{F3C6A0AD-DEF7-448D-9A00-486E76CFD0F9}">
      <dgm:prSet/>
      <dgm:spPr/>
      <dgm:t>
        <a:bodyPr/>
        <a:lstStyle/>
        <a:p>
          <a:endParaRPr lang="en-US"/>
        </a:p>
      </dgm:t>
    </dgm:pt>
    <dgm:pt modelId="{C86C3323-E59E-4DC0-BA86-D2645F4EC196}" type="sibTrans" cxnId="{F3C6A0AD-DEF7-448D-9A00-486E76CFD0F9}">
      <dgm:prSet/>
      <dgm:spPr/>
      <dgm:t>
        <a:bodyPr/>
        <a:lstStyle/>
        <a:p>
          <a:endParaRPr lang="en-US"/>
        </a:p>
      </dgm:t>
    </dgm:pt>
    <dgm:pt modelId="{C9537ECD-618B-4E73-B733-F999188AE7F6}" type="pres">
      <dgm:prSet presAssocID="{FBDD9256-613D-4DEC-B38E-E91488F28F1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01AFC3-F869-46D8-A909-F3ED526C7C3F}" type="pres">
      <dgm:prSet presAssocID="{2953D461-80C3-4B6F-9FEF-F88AC7C7B477}" presName="hierRoot1" presStyleCnt="0">
        <dgm:presLayoutVars>
          <dgm:hierBranch val="init"/>
        </dgm:presLayoutVars>
      </dgm:prSet>
      <dgm:spPr/>
    </dgm:pt>
    <dgm:pt modelId="{66A3723F-6AD3-494C-B8E8-DF04E0FD51FB}" type="pres">
      <dgm:prSet presAssocID="{2953D461-80C3-4B6F-9FEF-F88AC7C7B477}" presName="rootComposite1" presStyleCnt="0"/>
      <dgm:spPr/>
    </dgm:pt>
    <dgm:pt modelId="{A08980F4-EDE1-464A-A92F-CF545D06EA8A}" type="pres">
      <dgm:prSet presAssocID="{2953D461-80C3-4B6F-9FEF-F88AC7C7B477}" presName="rootText1" presStyleLbl="node0" presStyleIdx="0" presStyleCnt="1" custScaleX="290441">
        <dgm:presLayoutVars>
          <dgm:chPref val="3"/>
        </dgm:presLayoutVars>
      </dgm:prSet>
      <dgm:spPr/>
    </dgm:pt>
    <dgm:pt modelId="{BC83E35D-DF45-48EF-B08F-AF0F1F213FB1}" type="pres">
      <dgm:prSet presAssocID="{2953D461-80C3-4B6F-9FEF-F88AC7C7B477}" presName="rootConnector1" presStyleLbl="node1" presStyleIdx="0" presStyleCnt="0"/>
      <dgm:spPr/>
    </dgm:pt>
    <dgm:pt modelId="{6A0EE5D8-9431-4058-9B56-86F613056F2D}" type="pres">
      <dgm:prSet presAssocID="{2953D461-80C3-4B6F-9FEF-F88AC7C7B477}" presName="hierChild2" presStyleCnt="0"/>
      <dgm:spPr/>
    </dgm:pt>
    <dgm:pt modelId="{B051415B-BD72-4758-9A99-4B13C7CC417C}" type="pres">
      <dgm:prSet presAssocID="{2953D461-80C3-4B6F-9FEF-F88AC7C7B477}" presName="hierChild3" presStyleCnt="0"/>
      <dgm:spPr/>
    </dgm:pt>
    <dgm:pt modelId="{B60297A4-6B46-4CD5-BD7E-35CA9ADFF07F}" type="pres">
      <dgm:prSet presAssocID="{FF3833F1-7E56-4225-84EC-AB9D63C58215}" presName="Name111" presStyleLbl="parChTrans1D2" presStyleIdx="0" presStyleCnt="12" custSzX="159137"/>
      <dgm:spPr/>
    </dgm:pt>
    <dgm:pt modelId="{4602D28C-5E91-4159-8A3D-1490EDBDA41F}" type="pres">
      <dgm:prSet presAssocID="{8023C275-893D-4005-A3C9-7DA4DC12A8D9}" presName="hierRoot3" presStyleCnt="0">
        <dgm:presLayoutVars>
          <dgm:hierBranch val="init"/>
        </dgm:presLayoutVars>
      </dgm:prSet>
      <dgm:spPr/>
    </dgm:pt>
    <dgm:pt modelId="{AAAAC01D-0376-45F6-9CF6-5DC1B1131062}" type="pres">
      <dgm:prSet presAssocID="{8023C275-893D-4005-A3C9-7DA4DC12A8D9}" presName="rootComposite3" presStyleCnt="0"/>
      <dgm:spPr/>
    </dgm:pt>
    <dgm:pt modelId="{4A6DF23F-47F4-4830-A2BB-391F78020D1A}" type="pres">
      <dgm:prSet presAssocID="{8023C275-893D-4005-A3C9-7DA4DC12A8D9}" presName="rootText3" presStyleLbl="asst1" presStyleIdx="0" presStyleCnt="12" custScaleX="247534">
        <dgm:presLayoutVars>
          <dgm:chPref val="3"/>
        </dgm:presLayoutVars>
      </dgm:prSet>
      <dgm:spPr/>
    </dgm:pt>
    <dgm:pt modelId="{B02EC430-030C-4E9A-8581-DDA146913466}" type="pres">
      <dgm:prSet presAssocID="{8023C275-893D-4005-A3C9-7DA4DC12A8D9}" presName="rootConnector3" presStyleLbl="asst1" presStyleIdx="0" presStyleCnt="12"/>
      <dgm:spPr/>
    </dgm:pt>
    <dgm:pt modelId="{A3CED5EE-2E8E-4E9D-A815-C3A52371B5CF}" type="pres">
      <dgm:prSet presAssocID="{8023C275-893D-4005-A3C9-7DA4DC12A8D9}" presName="hierChild6" presStyleCnt="0"/>
      <dgm:spPr/>
    </dgm:pt>
    <dgm:pt modelId="{1F74362E-8607-44DB-BE41-E48F9D6E9350}" type="pres">
      <dgm:prSet presAssocID="{8023C275-893D-4005-A3C9-7DA4DC12A8D9}" presName="hierChild7" presStyleCnt="0"/>
      <dgm:spPr/>
    </dgm:pt>
    <dgm:pt modelId="{7417D570-D982-49FB-9DF1-37CCC805B62A}" type="pres">
      <dgm:prSet presAssocID="{9F65523C-8194-42DD-BF9A-0F5F26BC5ACD}" presName="Name111" presStyleLbl="parChTrans1D2" presStyleIdx="1" presStyleCnt="12" custSzX="168000"/>
      <dgm:spPr/>
    </dgm:pt>
    <dgm:pt modelId="{166C75C9-6B95-4A9E-B477-791D895028FD}" type="pres">
      <dgm:prSet presAssocID="{A0231041-6732-4025-ABC7-2BB66A6D5210}" presName="hierRoot3" presStyleCnt="0">
        <dgm:presLayoutVars>
          <dgm:hierBranch val="init"/>
        </dgm:presLayoutVars>
      </dgm:prSet>
      <dgm:spPr/>
    </dgm:pt>
    <dgm:pt modelId="{9A4D5D56-0C69-4F31-B0AC-C1188E239BF5}" type="pres">
      <dgm:prSet presAssocID="{A0231041-6732-4025-ABC7-2BB66A6D5210}" presName="rootComposite3" presStyleCnt="0"/>
      <dgm:spPr/>
    </dgm:pt>
    <dgm:pt modelId="{C750EFB4-FC3A-4031-AEA0-FF33DCBDF78B}" type="pres">
      <dgm:prSet presAssocID="{A0231041-6732-4025-ABC7-2BB66A6D5210}" presName="rootText3" presStyleLbl="asst1" presStyleIdx="1" presStyleCnt="12" custScaleX="247534" custLinFactNeighborX="7620">
        <dgm:presLayoutVars>
          <dgm:chPref val="3"/>
        </dgm:presLayoutVars>
      </dgm:prSet>
      <dgm:spPr/>
    </dgm:pt>
    <dgm:pt modelId="{5FAC89A3-7545-41B6-89D5-EB41487AA703}" type="pres">
      <dgm:prSet presAssocID="{A0231041-6732-4025-ABC7-2BB66A6D5210}" presName="rootConnector3" presStyleLbl="asst1" presStyleIdx="1" presStyleCnt="12"/>
      <dgm:spPr/>
    </dgm:pt>
    <dgm:pt modelId="{143A9469-673D-4B8B-AC30-6B6C6C128EBF}" type="pres">
      <dgm:prSet presAssocID="{A0231041-6732-4025-ABC7-2BB66A6D5210}" presName="hierChild6" presStyleCnt="0"/>
      <dgm:spPr/>
    </dgm:pt>
    <dgm:pt modelId="{4E6F1083-0E27-4AF1-8DD1-2943D2719065}" type="pres">
      <dgm:prSet presAssocID="{A0231041-6732-4025-ABC7-2BB66A6D5210}" presName="hierChild7" presStyleCnt="0"/>
      <dgm:spPr/>
    </dgm:pt>
    <dgm:pt modelId="{2FC04765-D512-4B45-8822-8413188E78FA}" type="pres">
      <dgm:prSet presAssocID="{B4E33830-7D61-4D42-89AA-C99C9274B5C6}" presName="Name111" presStyleLbl="parChTrans1D2" presStyleIdx="2" presStyleCnt="12" custSzX="159137"/>
      <dgm:spPr/>
    </dgm:pt>
    <dgm:pt modelId="{6A345E9D-0444-4F3E-AC0B-B820BDABA4A5}" type="pres">
      <dgm:prSet presAssocID="{4A60F8F4-88B3-4498-AB3A-21B322F295EE}" presName="hierRoot3" presStyleCnt="0">
        <dgm:presLayoutVars>
          <dgm:hierBranch val="init"/>
        </dgm:presLayoutVars>
      </dgm:prSet>
      <dgm:spPr/>
    </dgm:pt>
    <dgm:pt modelId="{99915638-BD61-4ED9-980D-386DA7354931}" type="pres">
      <dgm:prSet presAssocID="{4A60F8F4-88B3-4498-AB3A-21B322F295EE}" presName="rootComposite3" presStyleCnt="0"/>
      <dgm:spPr/>
    </dgm:pt>
    <dgm:pt modelId="{3C8F49BA-8B06-4669-866C-6DB96F8895E1}" type="pres">
      <dgm:prSet presAssocID="{4A60F8F4-88B3-4498-AB3A-21B322F295EE}" presName="rootText3" presStyleLbl="asst1" presStyleIdx="2" presStyleCnt="12" custScaleX="247534">
        <dgm:presLayoutVars>
          <dgm:chPref val="3"/>
        </dgm:presLayoutVars>
      </dgm:prSet>
      <dgm:spPr/>
    </dgm:pt>
    <dgm:pt modelId="{CF19EDE5-AC5A-4B64-98F5-D76BF5A92319}" type="pres">
      <dgm:prSet presAssocID="{4A60F8F4-88B3-4498-AB3A-21B322F295EE}" presName="rootConnector3" presStyleLbl="asst1" presStyleIdx="2" presStyleCnt="12"/>
      <dgm:spPr/>
    </dgm:pt>
    <dgm:pt modelId="{7C1C8D75-0834-4C56-B452-FE572353C628}" type="pres">
      <dgm:prSet presAssocID="{4A60F8F4-88B3-4498-AB3A-21B322F295EE}" presName="hierChild6" presStyleCnt="0"/>
      <dgm:spPr/>
    </dgm:pt>
    <dgm:pt modelId="{6BB0A112-C32E-41D6-9301-1C414AB8788C}" type="pres">
      <dgm:prSet presAssocID="{4A60F8F4-88B3-4498-AB3A-21B322F295EE}" presName="hierChild7" presStyleCnt="0"/>
      <dgm:spPr/>
    </dgm:pt>
    <dgm:pt modelId="{F59F7963-E535-4065-8469-7CDF5D16816C}" type="pres">
      <dgm:prSet presAssocID="{DAB462AE-59AD-4C54-81FA-3D9CC4ADA9F4}" presName="Name111" presStyleLbl="parChTrans1D2" presStyleIdx="3" presStyleCnt="12" custSzX="168000"/>
      <dgm:spPr/>
    </dgm:pt>
    <dgm:pt modelId="{E272704E-75F9-4214-AB42-7A35B60784A5}" type="pres">
      <dgm:prSet presAssocID="{9F8FBEC8-10A4-49C2-B6DE-934507A65636}" presName="hierRoot3" presStyleCnt="0">
        <dgm:presLayoutVars>
          <dgm:hierBranch val="init"/>
        </dgm:presLayoutVars>
      </dgm:prSet>
      <dgm:spPr/>
    </dgm:pt>
    <dgm:pt modelId="{F097E37E-EE02-42F0-898F-29F3795EECBF}" type="pres">
      <dgm:prSet presAssocID="{9F8FBEC8-10A4-49C2-B6DE-934507A65636}" presName="rootComposite3" presStyleCnt="0"/>
      <dgm:spPr/>
    </dgm:pt>
    <dgm:pt modelId="{7562D50D-38C4-4A51-A987-C06DCA795552}" type="pres">
      <dgm:prSet presAssocID="{9F8FBEC8-10A4-49C2-B6DE-934507A65636}" presName="rootText3" presStyleLbl="asst1" presStyleIdx="3" presStyleCnt="12" custScaleX="247534" custLinFactNeighborX="7620">
        <dgm:presLayoutVars>
          <dgm:chPref val="3"/>
        </dgm:presLayoutVars>
      </dgm:prSet>
      <dgm:spPr/>
    </dgm:pt>
    <dgm:pt modelId="{C4223DE7-A1FD-427F-9F88-1ABFE9160B79}" type="pres">
      <dgm:prSet presAssocID="{9F8FBEC8-10A4-49C2-B6DE-934507A65636}" presName="rootConnector3" presStyleLbl="asst1" presStyleIdx="3" presStyleCnt="12"/>
      <dgm:spPr/>
    </dgm:pt>
    <dgm:pt modelId="{79CB008D-8640-4A1F-821A-2B41C9A2B247}" type="pres">
      <dgm:prSet presAssocID="{9F8FBEC8-10A4-49C2-B6DE-934507A65636}" presName="hierChild6" presStyleCnt="0"/>
      <dgm:spPr/>
    </dgm:pt>
    <dgm:pt modelId="{121EA45D-4B06-4850-84A9-45557F0570D4}" type="pres">
      <dgm:prSet presAssocID="{9F8FBEC8-10A4-49C2-B6DE-934507A65636}" presName="hierChild7" presStyleCnt="0"/>
      <dgm:spPr/>
    </dgm:pt>
    <dgm:pt modelId="{AA216E42-618A-4494-95F9-6610A00B0C6E}" type="pres">
      <dgm:prSet presAssocID="{5927C68F-01D1-4950-A9E2-953F41ECFCC5}" presName="Name111" presStyleLbl="parChTrans1D2" presStyleIdx="4" presStyleCnt="12" custSzX="159137"/>
      <dgm:spPr/>
    </dgm:pt>
    <dgm:pt modelId="{FC36C79C-D387-4A9C-B3EC-8661BA451137}" type="pres">
      <dgm:prSet presAssocID="{0C43B159-E4B8-48DF-BFCF-2394EBE71404}" presName="hierRoot3" presStyleCnt="0">
        <dgm:presLayoutVars>
          <dgm:hierBranch val="init"/>
        </dgm:presLayoutVars>
      </dgm:prSet>
      <dgm:spPr/>
    </dgm:pt>
    <dgm:pt modelId="{F46D8A4D-73F7-455D-9D25-0150C9288496}" type="pres">
      <dgm:prSet presAssocID="{0C43B159-E4B8-48DF-BFCF-2394EBE71404}" presName="rootComposite3" presStyleCnt="0"/>
      <dgm:spPr/>
    </dgm:pt>
    <dgm:pt modelId="{F3EA1E6F-7F81-4A11-A6BB-E7531DF4AA92}" type="pres">
      <dgm:prSet presAssocID="{0C43B159-E4B8-48DF-BFCF-2394EBE71404}" presName="rootText3" presStyleLbl="asst1" presStyleIdx="4" presStyleCnt="12" custScaleX="247534">
        <dgm:presLayoutVars>
          <dgm:chPref val="3"/>
        </dgm:presLayoutVars>
      </dgm:prSet>
      <dgm:spPr/>
    </dgm:pt>
    <dgm:pt modelId="{8CC865B5-AD9B-4F4D-B286-C6A673C9F4FF}" type="pres">
      <dgm:prSet presAssocID="{0C43B159-E4B8-48DF-BFCF-2394EBE71404}" presName="rootConnector3" presStyleLbl="asst1" presStyleIdx="4" presStyleCnt="12"/>
      <dgm:spPr/>
    </dgm:pt>
    <dgm:pt modelId="{7E360ACF-DC81-45CD-9626-8AC1EB1D2809}" type="pres">
      <dgm:prSet presAssocID="{0C43B159-E4B8-48DF-BFCF-2394EBE71404}" presName="hierChild6" presStyleCnt="0"/>
      <dgm:spPr/>
    </dgm:pt>
    <dgm:pt modelId="{4A98E455-BB89-4AB3-B974-FA6B461AF81B}" type="pres">
      <dgm:prSet presAssocID="{0C43B159-E4B8-48DF-BFCF-2394EBE71404}" presName="hierChild7" presStyleCnt="0"/>
      <dgm:spPr/>
    </dgm:pt>
    <dgm:pt modelId="{FD75BF05-91CD-4927-B35C-27ED65225E76}" type="pres">
      <dgm:prSet presAssocID="{D4F6CADA-AB5A-4880-8CFA-EEBE867C3242}" presName="Name111" presStyleLbl="parChTrans1D2" presStyleIdx="5" presStyleCnt="12" custSzX="168000"/>
      <dgm:spPr/>
    </dgm:pt>
    <dgm:pt modelId="{597BAAC5-AD49-4E6C-A181-6D578AE6CC32}" type="pres">
      <dgm:prSet presAssocID="{802577D3-F7F3-4245-B711-D055DF6744F2}" presName="hierRoot3" presStyleCnt="0">
        <dgm:presLayoutVars>
          <dgm:hierBranch val="init"/>
        </dgm:presLayoutVars>
      </dgm:prSet>
      <dgm:spPr/>
    </dgm:pt>
    <dgm:pt modelId="{E9B755C6-0A0D-4520-BAF9-E172F6709E3E}" type="pres">
      <dgm:prSet presAssocID="{802577D3-F7F3-4245-B711-D055DF6744F2}" presName="rootComposite3" presStyleCnt="0"/>
      <dgm:spPr/>
    </dgm:pt>
    <dgm:pt modelId="{37E6FE22-5DB4-4F11-95C1-984E90D4734A}" type="pres">
      <dgm:prSet presAssocID="{802577D3-F7F3-4245-B711-D055DF6744F2}" presName="rootText3" presStyleLbl="asst1" presStyleIdx="5" presStyleCnt="12" custScaleX="247534" custLinFactNeighborX="7620">
        <dgm:presLayoutVars>
          <dgm:chPref val="3"/>
        </dgm:presLayoutVars>
      </dgm:prSet>
      <dgm:spPr/>
    </dgm:pt>
    <dgm:pt modelId="{F15AA508-588A-48EF-9AB5-ED508671700E}" type="pres">
      <dgm:prSet presAssocID="{802577D3-F7F3-4245-B711-D055DF6744F2}" presName="rootConnector3" presStyleLbl="asst1" presStyleIdx="5" presStyleCnt="12"/>
      <dgm:spPr/>
    </dgm:pt>
    <dgm:pt modelId="{58A2170E-EFC1-4669-8ED8-DB9C6C97C145}" type="pres">
      <dgm:prSet presAssocID="{802577D3-F7F3-4245-B711-D055DF6744F2}" presName="hierChild6" presStyleCnt="0"/>
      <dgm:spPr/>
    </dgm:pt>
    <dgm:pt modelId="{5B0085AE-BF93-4B89-B9A9-E97742482CBF}" type="pres">
      <dgm:prSet presAssocID="{802577D3-F7F3-4245-B711-D055DF6744F2}" presName="hierChild7" presStyleCnt="0"/>
      <dgm:spPr/>
    </dgm:pt>
    <dgm:pt modelId="{0CCD09D2-C137-45AE-8F07-1AF737740673}" type="pres">
      <dgm:prSet presAssocID="{F2D9C4A9-0ECA-447B-BFA1-A1D1068936FC}" presName="Name111" presStyleLbl="parChTrans1D2" presStyleIdx="6" presStyleCnt="12" custSzX="159137"/>
      <dgm:spPr/>
    </dgm:pt>
    <dgm:pt modelId="{F063A51C-2E31-43E8-BC2D-1D90119F304C}" type="pres">
      <dgm:prSet presAssocID="{62C83B2E-3B63-4313-A9FC-5C9CF1470DF3}" presName="hierRoot3" presStyleCnt="0">
        <dgm:presLayoutVars>
          <dgm:hierBranch val="init"/>
        </dgm:presLayoutVars>
      </dgm:prSet>
      <dgm:spPr/>
    </dgm:pt>
    <dgm:pt modelId="{1A37CE59-945B-4E2A-90E7-1DD27B9728AE}" type="pres">
      <dgm:prSet presAssocID="{62C83B2E-3B63-4313-A9FC-5C9CF1470DF3}" presName="rootComposite3" presStyleCnt="0"/>
      <dgm:spPr/>
    </dgm:pt>
    <dgm:pt modelId="{45ADB5A3-B7A4-44EC-B905-EE21CCF705C4}" type="pres">
      <dgm:prSet presAssocID="{62C83B2E-3B63-4313-A9FC-5C9CF1470DF3}" presName="rootText3" presStyleLbl="asst1" presStyleIdx="6" presStyleCnt="12" custScaleX="247534">
        <dgm:presLayoutVars>
          <dgm:chPref val="3"/>
        </dgm:presLayoutVars>
      </dgm:prSet>
      <dgm:spPr/>
    </dgm:pt>
    <dgm:pt modelId="{A2D07D7C-893C-4B0F-9B4C-C19648E8E895}" type="pres">
      <dgm:prSet presAssocID="{62C83B2E-3B63-4313-A9FC-5C9CF1470DF3}" presName="rootConnector3" presStyleLbl="asst1" presStyleIdx="6" presStyleCnt="12"/>
      <dgm:spPr/>
    </dgm:pt>
    <dgm:pt modelId="{92D7F462-CEBE-4FFE-9A68-8385E7FC9152}" type="pres">
      <dgm:prSet presAssocID="{62C83B2E-3B63-4313-A9FC-5C9CF1470DF3}" presName="hierChild6" presStyleCnt="0"/>
      <dgm:spPr/>
    </dgm:pt>
    <dgm:pt modelId="{6BB32012-8866-49E6-BF0B-68EDF2EABC09}" type="pres">
      <dgm:prSet presAssocID="{62C83B2E-3B63-4313-A9FC-5C9CF1470DF3}" presName="hierChild7" presStyleCnt="0"/>
      <dgm:spPr/>
    </dgm:pt>
    <dgm:pt modelId="{1DAEB957-E47F-4522-B43F-1921E51D9220}" type="pres">
      <dgm:prSet presAssocID="{058163C3-3B8B-43E6-ADB7-A74FCE4DFC3E}" presName="Name111" presStyleLbl="parChTrans1D2" presStyleIdx="7" presStyleCnt="12" custSzX="168000"/>
      <dgm:spPr/>
    </dgm:pt>
    <dgm:pt modelId="{EF3FC2E3-3E91-4A65-AAD5-314DC110A08D}" type="pres">
      <dgm:prSet presAssocID="{103FAA79-3C8A-4952-8826-9E91A0677EFB}" presName="hierRoot3" presStyleCnt="0">
        <dgm:presLayoutVars>
          <dgm:hierBranch val="init"/>
        </dgm:presLayoutVars>
      </dgm:prSet>
      <dgm:spPr/>
    </dgm:pt>
    <dgm:pt modelId="{61A3BF79-6810-4E5E-86EE-34B8788B567A}" type="pres">
      <dgm:prSet presAssocID="{103FAA79-3C8A-4952-8826-9E91A0677EFB}" presName="rootComposite3" presStyleCnt="0"/>
      <dgm:spPr/>
    </dgm:pt>
    <dgm:pt modelId="{A97E2A08-92B1-40D3-9C58-81B41A8C08A5}" type="pres">
      <dgm:prSet presAssocID="{103FAA79-3C8A-4952-8826-9E91A0677EFB}" presName="rootText3" presStyleLbl="asst1" presStyleIdx="7" presStyleCnt="12" custScaleX="247534" custLinFactNeighborX="76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849DD2-8815-40D4-A28A-52C853476653}" type="pres">
      <dgm:prSet presAssocID="{103FAA79-3C8A-4952-8826-9E91A0677EFB}" presName="rootConnector3" presStyleLbl="asst1" presStyleIdx="7" presStyleCnt="12"/>
      <dgm:spPr/>
    </dgm:pt>
    <dgm:pt modelId="{8D116D90-516C-4B27-8839-5FC134011A9E}" type="pres">
      <dgm:prSet presAssocID="{103FAA79-3C8A-4952-8826-9E91A0677EFB}" presName="hierChild6" presStyleCnt="0"/>
      <dgm:spPr/>
    </dgm:pt>
    <dgm:pt modelId="{541B0BB8-7A7F-4AEB-8759-64AC57CF7A74}" type="pres">
      <dgm:prSet presAssocID="{103FAA79-3C8A-4952-8826-9E91A0677EFB}" presName="hierChild7" presStyleCnt="0"/>
      <dgm:spPr/>
    </dgm:pt>
    <dgm:pt modelId="{CF4812E1-1B18-4AD4-BB63-25B8239AB718}" type="pres">
      <dgm:prSet presAssocID="{29CE6A36-F619-4E72-92EC-FE187D565036}" presName="Name111" presStyleLbl="parChTrans1D2" presStyleIdx="8" presStyleCnt="12" custSzX="159137"/>
      <dgm:spPr/>
    </dgm:pt>
    <dgm:pt modelId="{514D961A-F706-4903-B2C4-46DDB4BBC69F}" type="pres">
      <dgm:prSet presAssocID="{77B38AF8-13D1-4368-96B8-A17D28CF52E4}" presName="hierRoot3" presStyleCnt="0">
        <dgm:presLayoutVars>
          <dgm:hierBranch val="init"/>
        </dgm:presLayoutVars>
      </dgm:prSet>
      <dgm:spPr/>
    </dgm:pt>
    <dgm:pt modelId="{39474DDB-4D67-46DA-83C1-3DE87EB2309E}" type="pres">
      <dgm:prSet presAssocID="{77B38AF8-13D1-4368-96B8-A17D28CF52E4}" presName="rootComposite3" presStyleCnt="0"/>
      <dgm:spPr/>
    </dgm:pt>
    <dgm:pt modelId="{E06DB756-4B75-4EEA-A2E8-E4257CE3A251}" type="pres">
      <dgm:prSet presAssocID="{77B38AF8-13D1-4368-96B8-A17D28CF52E4}" presName="rootText3" presStyleLbl="asst1" presStyleIdx="8" presStyleCnt="12" custScaleX="247534">
        <dgm:presLayoutVars>
          <dgm:chPref val="3"/>
        </dgm:presLayoutVars>
      </dgm:prSet>
      <dgm:spPr/>
    </dgm:pt>
    <dgm:pt modelId="{102A25DA-8F77-40C4-878A-58B259D8FEB1}" type="pres">
      <dgm:prSet presAssocID="{77B38AF8-13D1-4368-96B8-A17D28CF52E4}" presName="rootConnector3" presStyleLbl="asst1" presStyleIdx="8" presStyleCnt="12"/>
      <dgm:spPr/>
    </dgm:pt>
    <dgm:pt modelId="{DCE4D51C-55D7-4194-8559-6B83C8D861A6}" type="pres">
      <dgm:prSet presAssocID="{77B38AF8-13D1-4368-96B8-A17D28CF52E4}" presName="hierChild6" presStyleCnt="0"/>
      <dgm:spPr/>
    </dgm:pt>
    <dgm:pt modelId="{45DD2B40-BCE5-4D14-A5DE-22FA078FFD00}" type="pres">
      <dgm:prSet presAssocID="{77B38AF8-13D1-4368-96B8-A17D28CF52E4}" presName="hierChild7" presStyleCnt="0"/>
      <dgm:spPr/>
    </dgm:pt>
    <dgm:pt modelId="{A644E9DA-23A2-4EA9-9BE6-EF6620B882DD}" type="pres">
      <dgm:prSet presAssocID="{693EE7D3-2F11-4E81-9E32-033BB9B927AA}" presName="Name111" presStyleLbl="parChTrans1D2" presStyleIdx="9" presStyleCnt="12" custSzX="168000"/>
      <dgm:spPr/>
    </dgm:pt>
    <dgm:pt modelId="{E577FB13-8463-4B29-A307-2D8CF983A2B2}" type="pres">
      <dgm:prSet presAssocID="{02965DA9-D35B-4101-909D-41520330AC96}" presName="hierRoot3" presStyleCnt="0">
        <dgm:presLayoutVars>
          <dgm:hierBranch val="init"/>
        </dgm:presLayoutVars>
      </dgm:prSet>
      <dgm:spPr/>
    </dgm:pt>
    <dgm:pt modelId="{3E6A2A6F-9088-4FF7-B676-6C85839532DD}" type="pres">
      <dgm:prSet presAssocID="{02965DA9-D35B-4101-909D-41520330AC96}" presName="rootComposite3" presStyleCnt="0"/>
      <dgm:spPr/>
    </dgm:pt>
    <dgm:pt modelId="{1BD3F835-9FF7-47CE-8486-36370BEF44C3}" type="pres">
      <dgm:prSet presAssocID="{02965DA9-D35B-4101-909D-41520330AC96}" presName="rootText3" presStyleLbl="asst1" presStyleIdx="9" presStyleCnt="12" custScaleX="247534" custLinFactNeighborX="76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C060E3-83B7-4BF1-A428-68F7F8369B08}" type="pres">
      <dgm:prSet presAssocID="{02965DA9-D35B-4101-909D-41520330AC96}" presName="rootConnector3" presStyleLbl="asst1" presStyleIdx="9" presStyleCnt="12"/>
      <dgm:spPr/>
    </dgm:pt>
    <dgm:pt modelId="{45514C63-2D28-4C8F-BDAE-2B9033034E5B}" type="pres">
      <dgm:prSet presAssocID="{02965DA9-D35B-4101-909D-41520330AC96}" presName="hierChild6" presStyleCnt="0"/>
      <dgm:spPr/>
    </dgm:pt>
    <dgm:pt modelId="{65308012-96B1-4878-BC5D-AF0321E80CD8}" type="pres">
      <dgm:prSet presAssocID="{02965DA9-D35B-4101-909D-41520330AC96}" presName="hierChild7" presStyleCnt="0"/>
      <dgm:spPr/>
    </dgm:pt>
    <dgm:pt modelId="{A13EF45F-36AC-4ACB-8CAA-E6FCCA494FD8}" type="pres">
      <dgm:prSet presAssocID="{28C6FF0D-1082-4FF1-BAB1-44392CF699A4}" presName="Name111" presStyleLbl="parChTrans1D2" presStyleIdx="10" presStyleCnt="12" custSzX="97351"/>
      <dgm:spPr/>
    </dgm:pt>
    <dgm:pt modelId="{984028F1-A93E-4CD0-928A-3B4B7DE1BBAA}" type="pres">
      <dgm:prSet presAssocID="{804CC4F5-F27B-4E61-BEF5-A1565E661198}" presName="hierRoot3" presStyleCnt="0">
        <dgm:presLayoutVars>
          <dgm:hierBranch val="init"/>
        </dgm:presLayoutVars>
      </dgm:prSet>
      <dgm:spPr/>
    </dgm:pt>
    <dgm:pt modelId="{113105BE-805B-472C-BCB1-5FC5A0F30991}" type="pres">
      <dgm:prSet presAssocID="{804CC4F5-F27B-4E61-BEF5-A1565E661198}" presName="rootComposite3" presStyleCnt="0"/>
      <dgm:spPr/>
    </dgm:pt>
    <dgm:pt modelId="{C35689A2-0B6E-422A-95E1-163B0B9EA070}" type="pres">
      <dgm:prSet presAssocID="{804CC4F5-F27B-4E61-BEF5-A1565E661198}" presName="rootText3" presStyleLbl="asst1" presStyleIdx="10" presStyleCnt="12" custScaleX="253284">
        <dgm:presLayoutVars>
          <dgm:chPref val="3"/>
        </dgm:presLayoutVars>
      </dgm:prSet>
      <dgm:spPr/>
    </dgm:pt>
    <dgm:pt modelId="{1DFEFA7A-7463-4085-B152-3D338BF6592F}" type="pres">
      <dgm:prSet presAssocID="{804CC4F5-F27B-4E61-BEF5-A1565E661198}" presName="rootConnector3" presStyleLbl="asst1" presStyleIdx="10" presStyleCnt="12"/>
      <dgm:spPr/>
    </dgm:pt>
    <dgm:pt modelId="{EAF8C91C-934F-45D6-8B72-ADB766FF6DB5}" type="pres">
      <dgm:prSet presAssocID="{804CC4F5-F27B-4E61-BEF5-A1565E661198}" presName="hierChild6" presStyleCnt="0"/>
      <dgm:spPr/>
    </dgm:pt>
    <dgm:pt modelId="{40587F5E-59ED-4BA5-97F8-1B272E722159}" type="pres">
      <dgm:prSet presAssocID="{804CC4F5-F27B-4E61-BEF5-A1565E661198}" presName="hierChild7" presStyleCnt="0"/>
      <dgm:spPr/>
    </dgm:pt>
    <dgm:pt modelId="{3E35904E-E683-42EA-B10B-58795C3021C9}" type="pres">
      <dgm:prSet presAssocID="{4AEBD6A2-5AED-40A3-8990-1E735F5DF86C}" presName="Name111" presStyleLbl="parChTrans1D2" presStyleIdx="11" presStyleCnt="12" custSzX="168000"/>
      <dgm:spPr/>
    </dgm:pt>
    <dgm:pt modelId="{13698198-7E53-4786-A052-C1EED16CC231}" type="pres">
      <dgm:prSet presAssocID="{5B7805F0-4BEA-4E50-B8B2-FB932E8B8B4C}" presName="hierRoot3" presStyleCnt="0">
        <dgm:presLayoutVars>
          <dgm:hierBranch val="init"/>
        </dgm:presLayoutVars>
      </dgm:prSet>
      <dgm:spPr/>
    </dgm:pt>
    <dgm:pt modelId="{CE22A798-55B6-4D35-962F-72D687F7FC0F}" type="pres">
      <dgm:prSet presAssocID="{5B7805F0-4BEA-4E50-B8B2-FB932E8B8B4C}" presName="rootComposite3" presStyleCnt="0"/>
      <dgm:spPr/>
    </dgm:pt>
    <dgm:pt modelId="{E1E96161-9B59-4E8F-8A3D-78B09DAEAB4D}" type="pres">
      <dgm:prSet presAssocID="{5B7805F0-4BEA-4E50-B8B2-FB932E8B8B4C}" presName="rootText3" presStyleLbl="asst1" presStyleIdx="11" presStyleCnt="12" custScaleX="247534" custLinFactNeighborX="7620" custLinFactNeighborY="-2312">
        <dgm:presLayoutVars>
          <dgm:chPref val="3"/>
        </dgm:presLayoutVars>
      </dgm:prSet>
      <dgm:spPr/>
    </dgm:pt>
    <dgm:pt modelId="{1D3F65AF-78E6-4BD4-A827-4ABBE962EE79}" type="pres">
      <dgm:prSet presAssocID="{5B7805F0-4BEA-4E50-B8B2-FB932E8B8B4C}" presName="rootConnector3" presStyleLbl="asst1" presStyleIdx="11" presStyleCnt="12"/>
      <dgm:spPr/>
    </dgm:pt>
    <dgm:pt modelId="{12877AE0-C3A6-4374-88B9-AEEB3C9616B2}" type="pres">
      <dgm:prSet presAssocID="{5B7805F0-4BEA-4E50-B8B2-FB932E8B8B4C}" presName="hierChild6" presStyleCnt="0"/>
      <dgm:spPr/>
    </dgm:pt>
    <dgm:pt modelId="{23821D54-1A0A-44B0-A6A2-6BD85D781FC9}" type="pres">
      <dgm:prSet presAssocID="{5B7805F0-4BEA-4E50-B8B2-FB932E8B8B4C}" presName="hierChild7" presStyleCnt="0"/>
      <dgm:spPr/>
    </dgm:pt>
  </dgm:ptLst>
  <dgm:cxnLst>
    <dgm:cxn modelId="{7BCF1C36-D2F1-4ADE-A3B7-3A2ABE096B53}" type="presOf" srcId="{9F8FBEC8-10A4-49C2-B6DE-934507A65636}" destId="{7562D50D-38C4-4A51-A987-C06DCA795552}" srcOrd="0" destOrd="0" presId="urn:microsoft.com/office/officeart/2005/8/layout/orgChart1"/>
    <dgm:cxn modelId="{0379E3F4-3EC5-4D11-B959-03CC1EB17F1C}" type="presOf" srcId="{0C43B159-E4B8-48DF-BFCF-2394EBE71404}" destId="{F3EA1E6F-7F81-4A11-A6BB-E7531DF4AA92}" srcOrd="0" destOrd="0" presId="urn:microsoft.com/office/officeart/2005/8/layout/orgChart1"/>
    <dgm:cxn modelId="{3675BE4D-4C26-465D-B14A-FBEEC1C85D4D}" type="presOf" srcId="{8023C275-893D-4005-A3C9-7DA4DC12A8D9}" destId="{4A6DF23F-47F4-4830-A2BB-391F78020D1A}" srcOrd="0" destOrd="0" presId="urn:microsoft.com/office/officeart/2005/8/layout/orgChart1"/>
    <dgm:cxn modelId="{D9900888-84F4-4C50-ADE0-8DE6218D383F}" srcId="{2953D461-80C3-4B6F-9FEF-F88AC7C7B477}" destId="{A0231041-6732-4025-ABC7-2BB66A6D5210}" srcOrd="1" destOrd="0" parTransId="{9F65523C-8194-42DD-BF9A-0F5F26BC5ACD}" sibTransId="{921CAC17-38DB-4F40-AD26-4475B8DE916D}"/>
    <dgm:cxn modelId="{C1463F70-78C5-4CE8-8DB1-94707DC8382B}" srcId="{2953D461-80C3-4B6F-9FEF-F88AC7C7B477}" destId="{804CC4F5-F27B-4E61-BEF5-A1565E661198}" srcOrd="10" destOrd="0" parTransId="{28C6FF0D-1082-4FF1-BAB1-44392CF699A4}" sibTransId="{BEAC58C3-2E06-4C48-B1EC-3C2BF244DB5E}"/>
    <dgm:cxn modelId="{FDD61E07-6A10-42AA-93B7-6539168E00D6}" srcId="{2953D461-80C3-4B6F-9FEF-F88AC7C7B477}" destId="{62C83B2E-3B63-4313-A9FC-5C9CF1470DF3}" srcOrd="6" destOrd="0" parTransId="{F2D9C4A9-0ECA-447B-BFA1-A1D1068936FC}" sibTransId="{1BB852E7-14B8-4F18-8994-8A7F4A9C3DC3}"/>
    <dgm:cxn modelId="{D1307FE8-456B-4C13-B77E-79BC13A26C63}" type="presOf" srcId="{4A60F8F4-88B3-4498-AB3A-21B322F295EE}" destId="{CF19EDE5-AC5A-4B64-98F5-D76BF5A92319}" srcOrd="1" destOrd="0" presId="urn:microsoft.com/office/officeart/2005/8/layout/orgChart1"/>
    <dgm:cxn modelId="{33B964F6-C190-4F62-B3B2-A5EE5EECEAFC}" type="presOf" srcId="{FF3833F1-7E56-4225-84EC-AB9D63C58215}" destId="{B60297A4-6B46-4CD5-BD7E-35CA9ADFF07F}" srcOrd="0" destOrd="0" presId="urn:microsoft.com/office/officeart/2005/8/layout/orgChart1"/>
    <dgm:cxn modelId="{0BB8B43D-EC14-4450-956E-408DFE55DAE4}" type="presOf" srcId="{9F65523C-8194-42DD-BF9A-0F5F26BC5ACD}" destId="{7417D570-D982-49FB-9DF1-37CCC805B62A}" srcOrd="0" destOrd="0" presId="urn:microsoft.com/office/officeart/2005/8/layout/orgChart1"/>
    <dgm:cxn modelId="{A6FE3E42-3CB5-4090-9495-FA066650B3DC}" type="presOf" srcId="{62C83B2E-3B63-4313-A9FC-5C9CF1470DF3}" destId="{45ADB5A3-B7A4-44EC-B905-EE21CCF705C4}" srcOrd="0" destOrd="0" presId="urn:microsoft.com/office/officeart/2005/8/layout/orgChart1"/>
    <dgm:cxn modelId="{1986328E-8B7E-477A-94C0-1B16CC73945F}" type="presOf" srcId="{FBDD9256-613D-4DEC-B38E-E91488F28F13}" destId="{C9537ECD-618B-4E73-B733-F999188AE7F6}" srcOrd="0" destOrd="0" presId="urn:microsoft.com/office/officeart/2005/8/layout/orgChart1"/>
    <dgm:cxn modelId="{90B9CBB3-B773-4236-9F06-C3FF69948852}" type="presOf" srcId="{2953D461-80C3-4B6F-9FEF-F88AC7C7B477}" destId="{A08980F4-EDE1-464A-A92F-CF545D06EA8A}" srcOrd="0" destOrd="0" presId="urn:microsoft.com/office/officeart/2005/8/layout/orgChart1"/>
    <dgm:cxn modelId="{8FC83090-930A-467C-B324-051B3A82F405}" type="presOf" srcId="{02965DA9-D35B-4101-909D-41520330AC96}" destId="{1BD3F835-9FF7-47CE-8486-36370BEF44C3}" srcOrd="0" destOrd="0" presId="urn:microsoft.com/office/officeart/2005/8/layout/orgChart1"/>
    <dgm:cxn modelId="{82155626-F6B8-476E-ADE8-5682440AEFCA}" type="presOf" srcId="{103FAA79-3C8A-4952-8826-9E91A0677EFB}" destId="{57849DD2-8815-40D4-A28A-52C853476653}" srcOrd="1" destOrd="0" presId="urn:microsoft.com/office/officeart/2005/8/layout/orgChart1"/>
    <dgm:cxn modelId="{856AAA2E-FC12-42C1-A698-C53721C962E6}" type="presOf" srcId="{693EE7D3-2F11-4E81-9E32-033BB9B927AA}" destId="{A644E9DA-23A2-4EA9-9BE6-EF6620B882DD}" srcOrd="0" destOrd="0" presId="urn:microsoft.com/office/officeart/2005/8/layout/orgChart1"/>
    <dgm:cxn modelId="{1229B57A-0DE7-4C59-8D1D-4138530B9DFB}" type="presOf" srcId="{058163C3-3B8B-43E6-ADB7-A74FCE4DFC3E}" destId="{1DAEB957-E47F-4522-B43F-1921E51D9220}" srcOrd="0" destOrd="0" presId="urn:microsoft.com/office/officeart/2005/8/layout/orgChart1"/>
    <dgm:cxn modelId="{0DD33195-43DB-413B-B026-58EF5DA67CD0}" type="presOf" srcId="{29CE6A36-F619-4E72-92EC-FE187D565036}" destId="{CF4812E1-1B18-4AD4-BB63-25B8239AB718}" srcOrd="0" destOrd="0" presId="urn:microsoft.com/office/officeart/2005/8/layout/orgChart1"/>
    <dgm:cxn modelId="{EE589C2C-6FAA-4212-B74F-5B46335668A0}" type="presOf" srcId="{62C83B2E-3B63-4313-A9FC-5C9CF1470DF3}" destId="{A2D07D7C-893C-4B0F-9B4C-C19648E8E895}" srcOrd="1" destOrd="0" presId="urn:microsoft.com/office/officeart/2005/8/layout/orgChart1"/>
    <dgm:cxn modelId="{B3D665E4-6DF5-413D-AAC4-9E46CF16D0A2}" type="presOf" srcId="{5B7805F0-4BEA-4E50-B8B2-FB932E8B8B4C}" destId="{1D3F65AF-78E6-4BD4-A827-4ABBE962EE79}" srcOrd="1" destOrd="0" presId="urn:microsoft.com/office/officeart/2005/8/layout/orgChart1"/>
    <dgm:cxn modelId="{34B03C07-498D-43D2-9FFD-D3FBB1545442}" type="presOf" srcId="{5B7805F0-4BEA-4E50-B8B2-FB932E8B8B4C}" destId="{E1E96161-9B59-4E8F-8A3D-78B09DAEAB4D}" srcOrd="0" destOrd="0" presId="urn:microsoft.com/office/officeart/2005/8/layout/orgChart1"/>
    <dgm:cxn modelId="{73493729-6B82-48AF-937E-690314AD311B}" type="presOf" srcId="{8023C275-893D-4005-A3C9-7DA4DC12A8D9}" destId="{B02EC430-030C-4E9A-8581-DDA146913466}" srcOrd="1" destOrd="0" presId="urn:microsoft.com/office/officeart/2005/8/layout/orgChart1"/>
    <dgm:cxn modelId="{A96F0316-F869-4E9E-A7AD-6802544AB8B9}" type="presOf" srcId="{2953D461-80C3-4B6F-9FEF-F88AC7C7B477}" destId="{BC83E35D-DF45-48EF-B08F-AF0F1F213FB1}" srcOrd="1" destOrd="0" presId="urn:microsoft.com/office/officeart/2005/8/layout/orgChart1"/>
    <dgm:cxn modelId="{16F1BFC1-252C-45D2-8DA1-75CC0AF1D445}" srcId="{2953D461-80C3-4B6F-9FEF-F88AC7C7B477}" destId="{77B38AF8-13D1-4368-96B8-A17D28CF52E4}" srcOrd="8" destOrd="0" parTransId="{29CE6A36-F619-4E72-92EC-FE187D565036}" sibTransId="{29BA7A27-5AD1-42A6-8503-78318CDB48C3}"/>
    <dgm:cxn modelId="{B587D0A9-C7F2-4FBF-830B-F8A8EEA2FFEE}" type="presOf" srcId="{A0231041-6732-4025-ABC7-2BB66A6D5210}" destId="{C750EFB4-FC3A-4031-AEA0-FF33DCBDF78B}" srcOrd="0" destOrd="0" presId="urn:microsoft.com/office/officeart/2005/8/layout/orgChart1"/>
    <dgm:cxn modelId="{F3C6A0AD-DEF7-448D-9A00-486E76CFD0F9}" srcId="{2953D461-80C3-4B6F-9FEF-F88AC7C7B477}" destId="{5B7805F0-4BEA-4E50-B8B2-FB932E8B8B4C}" srcOrd="11" destOrd="0" parTransId="{4AEBD6A2-5AED-40A3-8990-1E735F5DF86C}" sibTransId="{C86C3323-E59E-4DC0-BA86-D2645F4EC196}"/>
    <dgm:cxn modelId="{283AEFA2-9CFE-4BEE-8082-6967A3B260CE}" type="presOf" srcId="{804CC4F5-F27B-4E61-BEF5-A1565E661198}" destId="{C35689A2-0B6E-422A-95E1-163B0B9EA070}" srcOrd="0" destOrd="0" presId="urn:microsoft.com/office/officeart/2005/8/layout/orgChart1"/>
    <dgm:cxn modelId="{4CD0A76C-E740-4DA9-8862-6AD3478278C4}" type="presOf" srcId="{802577D3-F7F3-4245-B711-D055DF6744F2}" destId="{F15AA508-588A-48EF-9AB5-ED508671700E}" srcOrd="1" destOrd="0" presId="urn:microsoft.com/office/officeart/2005/8/layout/orgChart1"/>
    <dgm:cxn modelId="{6B34D773-3720-41FE-8524-ED917960D2B3}" srcId="{2953D461-80C3-4B6F-9FEF-F88AC7C7B477}" destId="{103FAA79-3C8A-4952-8826-9E91A0677EFB}" srcOrd="7" destOrd="0" parTransId="{058163C3-3B8B-43E6-ADB7-A74FCE4DFC3E}" sibTransId="{273E8083-02C7-46A4-BDC4-900711C1AD19}"/>
    <dgm:cxn modelId="{DBA61D3F-A309-4E7B-A74F-121E2A165527}" type="presOf" srcId="{4A60F8F4-88B3-4498-AB3A-21B322F295EE}" destId="{3C8F49BA-8B06-4669-866C-6DB96F8895E1}" srcOrd="0" destOrd="0" presId="urn:microsoft.com/office/officeart/2005/8/layout/orgChart1"/>
    <dgm:cxn modelId="{BDDFAEEB-2C3F-4692-9899-4C7B4EB77178}" type="presOf" srcId="{9F8FBEC8-10A4-49C2-B6DE-934507A65636}" destId="{C4223DE7-A1FD-427F-9F88-1ABFE9160B79}" srcOrd="1" destOrd="0" presId="urn:microsoft.com/office/officeart/2005/8/layout/orgChart1"/>
    <dgm:cxn modelId="{407FEE65-233D-4EE1-9861-6A96E8E53020}" srcId="{2953D461-80C3-4B6F-9FEF-F88AC7C7B477}" destId="{0C43B159-E4B8-48DF-BFCF-2394EBE71404}" srcOrd="4" destOrd="0" parTransId="{5927C68F-01D1-4950-A9E2-953F41ECFCC5}" sibTransId="{E124FA72-8676-4D7F-BDE2-034C0C764C6C}"/>
    <dgm:cxn modelId="{AF345640-DFB8-4B50-AFF8-A52D494E150F}" type="presOf" srcId="{28C6FF0D-1082-4FF1-BAB1-44392CF699A4}" destId="{A13EF45F-36AC-4ACB-8CAA-E6FCCA494FD8}" srcOrd="0" destOrd="0" presId="urn:microsoft.com/office/officeart/2005/8/layout/orgChart1"/>
    <dgm:cxn modelId="{32D211DF-9067-4E29-96A1-2E85F7151C59}" srcId="{FBDD9256-613D-4DEC-B38E-E91488F28F13}" destId="{2953D461-80C3-4B6F-9FEF-F88AC7C7B477}" srcOrd="0" destOrd="0" parTransId="{18F492EA-37EB-4AF7-9E93-161A7307BE4F}" sibTransId="{A9F68EA6-1DA0-4033-8C7E-3279F843BB0E}"/>
    <dgm:cxn modelId="{1AA7B2BB-49E5-4C7C-AEB1-6EB1ABAED1A0}" type="presOf" srcId="{02965DA9-D35B-4101-909D-41520330AC96}" destId="{46C060E3-83B7-4BF1-A428-68F7F8369B08}" srcOrd="1" destOrd="0" presId="urn:microsoft.com/office/officeart/2005/8/layout/orgChart1"/>
    <dgm:cxn modelId="{0686D69F-2509-417C-A01B-B4899C64803D}" type="presOf" srcId="{804CC4F5-F27B-4E61-BEF5-A1565E661198}" destId="{1DFEFA7A-7463-4085-B152-3D338BF6592F}" srcOrd="1" destOrd="0" presId="urn:microsoft.com/office/officeart/2005/8/layout/orgChart1"/>
    <dgm:cxn modelId="{A033CEB0-4892-48B3-9BD2-8C5C958534C6}" srcId="{2953D461-80C3-4B6F-9FEF-F88AC7C7B477}" destId="{02965DA9-D35B-4101-909D-41520330AC96}" srcOrd="9" destOrd="0" parTransId="{693EE7D3-2F11-4E81-9E32-033BB9B927AA}" sibTransId="{4D5C4489-AA93-4416-9737-B45A8F55DBF5}"/>
    <dgm:cxn modelId="{D1EAB9AB-F5A0-4C4C-AF27-69E82A1BA1C5}" srcId="{2953D461-80C3-4B6F-9FEF-F88AC7C7B477}" destId="{9F8FBEC8-10A4-49C2-B6DE-934507A65636}" srcOrd="3" destOrd="0" parTransId="{DAB462AE-59AD-4C54-81FA-3D9CC4ADA9F4}" sibTransId="{8BAEFCFB-405B-4E51-A082-50F193A73451}"/>
    <dgm:cxn modelId="{B4F3C569-1D22-42F9-8DD9-1A59E91036B8}" srcId="{2953D461-80C3-4B6F-9FEF-F88AC7C7B477}" destId="{802577D3-F7F3-4245-B711-D055DF6744F2}" srcOrd="5" destOrd="0" parTransId="{D4F6CADA-AB5A-4880-8CFA-EEBE867C3242}" sibTransId="{1424AF0D-3B38-4B58-9B72-5743AD1051D5}"/>
    <dgm:cxn modelId="{07BD57BA-2DD0-4A65-A4A7-EF481C9A025B}" type="presOf" srcId="{802577D3-F7F3-4245-B711-D055DF6744F2}" destId="{37E6FE22-5DB4-4F11-95C1-984E90D4734A}" srcOrd="0" destOrd="0" presId="urn:microsoft.com/office/officeart/2005/8/layout/orgChart1"/>
    <dgm:cxn modelId="{F85DFE2E-DBCC-4AEE-A84C-022E29DD18BB}" srcId="{2953D461-80C3-4B6F-9FEF-F88AC7C7B477}" destId="{4A60F8F4-88B3-4498-AB3A-21B322F295EE}" srcOrd="2" destOrd="0" parTransId="{B4E33830-7D61-4D42-89AA-C99C9274B5C6}" sibTransId="{9988B8D7-DBBC-42B4-8C2C-760E1AB14076}"/>
    <dgm:cxn modelId="{A33E3008-3607-4EF9-95A3-13D235F02235}" type="presOf" srcId="{DAB462AE-59AD-4C54-81FA-3D9CC4ADA9F4}" destId="{F59F7963-E535-4065-8469-7CDF5D16816C}" srcOrd="0" destOrd="0" presId="urn:microsoft.com/office/officeart/2005/8/layout/orgChart1"/>
    <dgm:cxn modelId="{727BB94E-AB50-4B55-A1D5-A6114F1B2A2E}" type="presOf" srcId="{77B38AF8-13D1-4368-96B8-A17D28CF52E4}" destId="{E06DB756-4B75-4EEA-A2E8-E4257CE3A251}" srcOrd="0" destOrd="0" presId="urn:microsoft.com/office/officeart/2005/8/layout/orgChart1"/>
    <dgm:cxn modelId="{0F815099-C633-4BDC-894F-F4F1C89009A4}" type="presOf" srcId="{77B38AF8-13D1-4368-96B8-A17D28CF52E4}" destId="{102A25DA-8F77-40C4-878A-58B259D8FEB1}" srcOrd="1" destOrd="0" presId="urn:microsoft.com/office/officeart/2005/8/layout/orgChart1"/>
    <dgm:cxn modelId="{D0D84DC3-CF8B-410B-B2F3-1806A27A361B}" type="presOf" srcId="{B4E33830-7D61-4D42-89AA-C99C9274B5C6}" destId="{2FC04765-D512-4B45-8822-8413188E78FA}" srcOrd="0" destOrd="0" presId="urn:microsoft.com/office/officeart/2005/8/layout/orgChart1"/>
    <dgm:cxn modelId="{F0A75285-43FB-4088-8675-27291F6C59EF}" type="presOf" srcId="{103FAA79-3C8A-4952-8826-9E91A0677EFB}" destId="{A97E2A08-92B1-40D3-9C58-81B41A8C08A5}" srcOrd="0" destOrd="0" presId="urn:microsoft.com/office/officeart/2005/8/layout/orgChart1"/>
    <dgm:cxn modelId="{F1CA9E3E-9A20-4C0E-9013-B5E1528609C6}" type="presOf" srcId="{F2D9C4A9-0ECA-447B-BFA1-A1D1068936FC}" destId="{0CCD09D2-C137-45AE-8F07-1AF737740673}" srcOrd="0" destOrd="0" presId="urn:microsoft.com/office/officeart/2005/8/layout/orgChart1"/>
    <dgm:cxn modelId="{3B6391D3-0A6C-4380-877C-468556B59645}" type="presOf" srcId="{0C43B159-E4B8-48DF-BFCF-2394EBE71404}" destId="{8CC865B5-AD9B-4F4D-B286-C6A673C9F4FF}" srcOrd="1" destOrd="0" presId="urn:microsoft.com/office/officeart/2005/8/layout/orgChart1"/>
    <dgm:cxn modelId="{8CCD7518-B580-4649-9B50-8AED56784642}" type="presOf" srcId="{4AEBD6A2-5AED-40A3-8990-1E735F5DF86C}" destId="{3E35904E-E683-42EA-B10B-58795C3021C9}" srcOrd="0" destOrd="0" presId="urn:microsoft.com/office/officeart/2005/8/layout/orgChart1"/>
    <dgm:cxn modelId="{92B0E8B7-B99F-4615-80B3-20E5C035255F}" srcId="{2953D461-80C3-4B6F-9FEF-F88AC7C7B477}" destId="{8023C275-893D-4005-A3C9-7DA4DC12A8D9}" srcOrd="0" destOrd="0" parTransId="{FF3833F1-7E56-4225-84EC-AB9D63C58215}" sibTransId="{3E49F8EA-DCA7-40AD-A997-8879F6CF218F}"/>
    <dgm:cxn modelId="{6602E686-555E-4BAB-9A95-01C61C6829C0}" type="presOf" srcId="{A0231041-6732-4025-ABC7-2BB66A6D5210}" destId="{5FAC89A3-7545-41B6-89D5-EB41487AA703}" srcOrd="1" destOrd="0" presId="urn:microsoft.com/office/officeart/2005/8/layout/orgChart1"/>
    <dgm:cxn modelId="{9FFDD4BC-BF56-4BD0-8110-DF1217C30922}" type="presOf" srcId="{5927C68F-01D1-4950-A9E2-953F41ECFCC5}" destId="{AA216E42-618A-4494-95F9-6610A00B0C6E}" srcOrd="0" destOrd="0" presId="urn:microsoft.com/office/officeart/2005/8/layout/orgChart1"/>
    <dgm:cxn modelId="{38B9ABA0-D1EB-44ED-A252-CF1CA55E6AA3}" type="presOf" srcId="{D4F6CADA-AB5A-4880-8CFA-EEBE867C3242}" destId="{FD75BF05-91CD-4927-B35C-27ED65225E76}" srcOrd="0" destOrd="0" presId="urn:microsoft.com/office/officeart/2005/8/layout/orgChart1"/>
    <dgm:cxn modelId="{7B7920D3-DE7B-4335-A529-C3895E3668E5}" type="presParOf" srcId="{C9537ECD-618B-4E73-B733-F999188AE7F6}" destId="{FC01AFC3-F869-46D8-A909-F3ED526C7C3F}" srcOrd="0" destOrd="0" presId="urn:microsoft.com/office/officeart/2005/8/layout/orgChart1"/>
    <dgm:cxn modelId="{C4EFB298-B550-4A9D-A3AF-D0C75DD98F42}" type="presParOf" srcId="{FC01AFC3-F869-46D8-A909-F3ED526C7C3F}" destId="{66A3723F-6AD3-494C-B8E8-DF04E0FD51FB}" srcOrd="0" destOrd="0" presId="urn:microsoft.com/office/officeart/2005/8/layout/orgChart1"/>
    <dgm:cxn modelId="{49AAE4F0-7520-4DCA-9217-04C1073023C2}" type="presParOf" srcId="{66A3723F-6AD3-494C-B8E8-DF04E0FD51FB}" destId="{A08980F4-EDE1-464A-A92F-CF545D06EA8A}" srcOrd="0" destOrd="0" presId="urn:microsoft.com/office/officeart/2005/8/layout/orgChart1"/>
    <dgm:cxn modelId="{0B31D129-8A32-43B4-B3BC-75A8F55C4A01}" type="presParOf" srcId="{66A3723F-6AD3-494C-B8E8-DF04E0FD51FB}" destId="{BC83E35D-DF45-48EF-B08F-AF0F1F213FB1}" srcOrd="1" destOrd="0" presId="urn:microsoft.com/office/officeart/2005/8/layout/orgChart1"/>
    <dgm:cxn modelId="{AC03216F-5585-4A59-A919-38679299C06E}" type="presParOf" srcId="{FC01AFC3-F869-46D8-A909-F3ED526C7C3F}" destId="{6A0EE5D8-9431-4058-9B56-86F613056F2D}" srcOrd="1" destOrd="0" presId="urn:microsoft.com/office/officeart/2005/8/layout/orgChart1"/>
    <dgm:cxn modelId="{C9965455-7AB0-4E70-AFB2-19154A2E2A18}" type="presParOf" srcId="{FC01AFC3-F869-46D8-A909-F3ED526C7C3F}" destId="{B051415B-BD72-4758-9A99-4B13C7CC417C}" srcOrd="2" destOrd="0" presId="urn:microsoft.com/office/officeart/2005/8/layout/orgChart1"/>
    <dgm:cxn modelId="{100C11D6-9DC2-47A0-9758-F27B919AB786}" type="presParOf" srcId="{B051415B-BD72-4758-9A99-4B13C7CC417C}" destId="{B60297A4-6B46-4CD5-BD7E-35CA9ADFF07F}" srcOrd="0" destOrd="0" presId="urn:microsoft.com/office/officeart/2005/8/layout/orgChart1"/>
    <dgm:cxn modelId="{B0601964-1B85-42F1-8594-CA85538BA31A}" type="presParOf" srcId="{B051415B-BD72-4758-9A99-4B13C7CC417C}" destId="{4602D28C-5E91-4159-8A3D-1490EDBDA41F}" srcOrd="1" destOrd="0" presId="urn:microsoft.com/office/officeart/2005/8/layout/orgChart1"/>
    <dgm:cxn modelId="{E62BBF15-16C7-4057-86E7-6A59D235B1B1}" type="presParOf" srcId="{4602D28C-5E91-4159-8A3D-1490EDBDA41F}" destId="{AAAAC01D-0376-45F6-9CF6-5DC1B1131062}" srcOrd="0" destOrd="0" presId="urn:microsoft.com/office/officeart/2005/8/layout/orgChart1"/>
    <dgm:cxn modelId="{1DFE75B2-065E-4698-A59C-7896D096FDD3}" type="presParOf" srcId="{AAAAC01D-0376-45F6-9CF6-5DC1B1131062}" destId="{4A6DF23F-47F4-4830-A2BB-391F78020D1A}" srcOrd="0" destOrd="0" presId="urn:microsoft.com/office/officeart/2005/8/layout/orgChart1"/>
    <dgm:cxn modelId="{F07E2802-EC0E-4B9D-8F67-874D958520A5}" type="presParOf" srcId="{AAAAC01D-0376-45F6-9CF6-5DC1B1131062}" destId="{B02EC430-030C-4E9A-8581-DDA146913466}" srcOrd="1" destOrd="0" presId="urn:microsoft.com/office/officeart/2005/8/layout/orgChart1"/>
    <dgm:cxn modelId="{8D35282A-41B0-48C9-BB17-11C20CF5A1EF}" type="presParOf" srcId="{4602D28C-5E91-4159-8A3D-1490EDBDA41F}" destId="{A3CED5EE-2E8E-4E9D-A815-C3A52371B5CF}" srcOrd="1" destOrd="0" presId="urn:microsoft.com/office/officeart/2005/8/layout/orgChart1"/>
    <dgm:cxn modelId="{C6F4AF04-D988-477D-A6C8-5CEEFA3D407A}" type="presParOf" srcId="{4602D28C-5E91-4159-8A3D-1490EDBDA41F}" destId="{1F74362E-8607-44DB-BE41-E48F9D6E9350}" srcOrd="2" destOrd="0" presId="urn:microsoft.com/office/officeart/2005/8/layout/orgChart1"/>
    <dgm:cxn modelId="{29DCAF70-E7F3-4A8A-8B00-6A40730AC0F8}" type="presParOf" srcId="{B051415B-BD72-4758-9A99-4B13C7CC417C}" destId="{7417D570-D982-49FB-9DF1-37CCC805B62A}" srcOrd="2" destOrd="0" presId="urn:microsoft.com/office/officeart/2005/8/layout/orgChart1"/>
    <dgm:cxn modelId="{A5455169-7B30-453D-8F99-62A423B8BF74}" type="presParOf" srcId="{B051415B-BD72-4758-9A99-4B13C7CC417C}" destId="{166C75C9-6B95-4A9E-B477-791D895028FD}" srcOrd="3" destOrd="0" presId="urn:microsoft.com/office/officeart/2005/8/layout/orgChart1"/>
    <dgm:cxn modelId="{8747D5D5-0506-47BD-A84D-89B4D8F61271}" type="presParOf" srcId="{166C75C9-6B95-4A9E-B477-791D895028FD}" destId="{9A4D5D56-0C69-4F31-B0AC-C1188E239BF5}" srcOrd="0" destOrd="0" presId="urn:microsoft.com/office/officeart/2005/8/layout/orgChart1"/>
    <dgm:cxn modelId="{E8E58291-D15D-4C00-B5CF-25A4DD93BE15}" type="presParOf" srcId="{9A4D5D56-0C69-4F31-B0AC-C1188E239BF5}" destId="{C750EFB4-FC3A-4031-AEA0-FF33DCBDF78B}" srcOrd="0" destOrd="0" presId="urn:microsoft.com/office/officeart/2005/8/layout/orgChart1"/>
    <dgm:cxn modelId="{5F21949E-6CF7-45B6-8E1D-3CB9E35AF8F9}" type="presParOf" srcId="{9A4D5D56-0C69-4F31-B0AC-C1188E239BF5}" destId="{5FAC89A3-7545-41B6-89D5-EB41487AA703}" srcOrd="1" destOrd="0" presId="urn:microsoft.com/office/officeart/2005/8/layout/orgChart1"/>
    <dgm:cxn modelId="{8374AFE2-6C9E-412F-BD53-2B640795C363}" type="presParOf" srcId="{166C75C9-6B95-4A9E-B477-791D895028FD}" destId="{143A9469-673D-4B8B-AC30-6B6C6C128EBF}" srcOrd="1" destOrd="0" presId="urn:microsoft.com/office/officeart/2005/8/layout/orgChart1"/>
    <dgm:cxn modelId="{747D0762-F025-4BEA-A78E-2C7EBF8AC467}" type="presParOf" srcId="{166C75C9-6B95-4A9E-B477-791D895028FD}" destId="{4E6F1083-0E27-4AF1-8DD1-2943D2719065}" srcOrd="2" destOrd="0" presId="urn:microsoft.com/office/officeart/2005/8/layout/orgChart1"/>
    <dgm:cxn modelId="{5B10921D-0A7B-4184-86DD-EA4BD1FA7639}" type="presParOf" srcId="{B051415B-BD72-4758-9A99-4B13C7CC417C}" destId="{2FC04765-D512-4B45-8822-8413188E78FA}" srcOrd="4" destOrd="0" presId="urn:microsoft.com/office/officeart/2005/8/layout/orgChart1"/>
    <dgm:cxn modelId="{14D46DF5-2362-41C0-8EA7-024A9989478D}" type="presParOf" srcId="{B051415B-BD72-4758-9A99-4B13C7CC417C}" destId="{6A345E9D-0444-4F3E-AC0B-B820BDABA4A5}" srcOrd="5" destOrd="0" presId="urn:microsoft.com/office/officeart/2005/8/layout/orgChart1"/>
    <dgm:cxn modelId="{67117CF9-8DC9-4402-A380-50A8D6566B10}" type="presParOf" srcId="{6A345E9D-0444-4F3E-AC0B-B820BDABA4A5}" destId="{99915638-BD61-4ED9-980D-386DA7354931}" srcOrd="0" destOrd="0" presId="urn:microsoft.com/office/officeart/2005/8/layout/orgChart1"/>
    <dgm:cxn modelId="{F17CFBA6-375B-44C2-BE19-8D3BB98B29F3}" type="presParOf" srcId="{99915638-BD61-4ED9-980D-386DA7354931}" destId="{3C8F49BA-8B06-4669-866C-6DB96F8895E1}" srcOrd="0" destOrd="0" presId="urn:microsoft.com/office/officeart/2005/8/layout/orgChart1"/>
    <dgm:cxn modelId="{1546070A-1D7E-4169-A7C2-D9F75741F02F}" type="presParOf" srcId="{99915638-BD61-4ED9-980D-386DA7354931}" destId="{CF19EDE5-AC5A-4B64-98F5-D76BF5A92319}" srcOrd="1" destOrd="0" presId="urn:microsoft.com/office/officeart/2005/8/layout/orgChart1"/>
    <dgm:cxn modelId="{593B7EE3-9452-469A-A9B2-C83701A615AE}" type="presParOf" srcId="{6A345E9D-0444-4F3E-AC0B-B820BDABA4A5}" destId="{7C1C8D75-0834-4C56-B452-FE572353C628}" srcOrd="1" destOrd="0" presId="urn:microsoft.com/office/officeart/2005/8/layout/orgChart1"/>
    <dgm:cxn modelId="{A9348E55-9EF7-4E40-AE08-BDAF8F5DC832}" type="presParOf" srcId="{6A345E9D-0444-4F3E-AC0B-B820BDABA4A5}" destId="{6BB0A112-C32E-41D6-9301-1C414AB8788C}" srcOrd="2" destOrd="0" presId="urn:microsoft.com/office/officeart/2005/8/layout/orgChart1"/>
    <dgm:cxn modelId="{DE3BE2E4-2566-4E96-832A-F5532055C0B7}" type="presParOf" srcId="{B051415B-BD72-4758-9A99-4B13C7CC417C}" destId="{F59F7963-E535-4065-8469-7CDF5D16816C}" srcOrd="6" destOrd="0" presId="urn:microsoft.com/office/officeart/2005/8/layout/orgChart1"/>
    <dgm:cxn modelId="{AE491E40-E1C2-45C9-AA49-6E8750E16F17}" type="presParOf" srcId="{B051415B-BD72-4758-9A99-4B13C7CC417C}" destId="{E272704E-75F9-4214-AB42-7A35B60784A5}" srcOrd="7" destOrd="0" presId="urn:microsoft.com/office/officeart/2005/8/layout/orgChart1"/>
    <dgm:cxn modelId="{7C66931C-C62B-404A-8EEB-C19E61144D90}" type="presParOf" srcId="{E272704E-75F9-4214-AB42-7A35B60784A5}" destId="{F097E37E-EE02-42F0-898F-29F3795EECBF}" srcOrd="0" destOrd="0" presId="urn:microsoft.com/office/officeart/2005/8/layout/orgChart1"/>
    <dgm:cxn modelId="{4B875DFD-FCF4-4076-8D15-15F1B6BE1461}" type="presParOf" srcId="{F097E37E-EE02-42F0-898F-29F3795EECBF}" destId="{7562D50D-38C4-4A51-A987-C06DCA795552}" srcOrd="0" destOrd="0" presId="urn:microsoft.com/office/officeart/2005/8/layout/orgChart1"/>
    <dgm:cxn modelId="{12EA1AF2-7EBA-42BE-B46C-187EBC9B8003}" type="presParOf" srcId="{F097E37E-EE02-42F0-898F-29F3795EECBF}" destId="{C4223DE7-A1FD-427F-9F88-1ABFE9160B79}" srcOrd="1" destOrd="0" presId="urn:microsoft.com/office/officeart/2005/8/layout/orgChart1"/>
    <dgm:cxn modelId="{18CD7DAB-537E-4E7C-9555-72F5743E312F}" type="presParOf" srcId="{E272704E-75F9-4214-AB42-7A35B60784A5}" destId="{79CB008D-8640-4A1F-821A-2B41C9A2B247}" srcOrd="1" destOrd="0" presId="urn:microsoft.com/office/officeart/2005/8/layout/orgChart1"/>
    <dgm:cxn modelId="{7A4D27DF-4AEA-44CE-8861-A4948F44B612}" type="presParOf" srcId="{E272704E-75F9-4214-AB42-7A35B60784A5}" destId="{121EA45D-4B06-4850-84A9-45557F0570D4}" srcOrd="2" destOrd="0" presId="urn:microsoft.com/office/officeart/2005/8/layout/orgChart1"/>
    <dgm:cxn modelId="{87EE960A-1C72-454A-9EA9-2CA2B06C43C9}" type="presParOf" srcId="{B051415B-BD72-4758-9A99-4B13C7CC417C}" destId="{AA216E42-618A-4494-95F9-6610A00B0C6E}" srcOrd="8" destOrd="0" presId="urn:microsoft.com/office/officeart/2005/8/layout/orgChart1"/>
    <dgm:cxn modelId="{355709F9-3C14-4D69-A5E8-9FF95E226F4A}" type="presParOf" srcId="{B051415B-BD72-4758-9A99-4B13C7CC417C}" destId="{FC36C79C-D387-4A9C-B3EC-8661BA451137}" srcOrd="9" destOrd="0" presId="urn:microsoft.com/office/officeart/2005/8/layout/orgChart1"/>
    <dgm:cxn modelId="{29B50A68-385D-4E0A-961F-C9CBF2115BB8}" type="presParOf" srcId="{FC36C79C-D387-4A9C-B3EC-8661BA451137}" destId="{F46D8A4D-73F7-455D-9D25-0150C9288496}" srcOrd="0" destOrd="0" presId="urn:microsoft.com/office/officeart/2005/8/layout/orgChart1"/>
    <dgm:cxn modelId="{998DF794-FE61-4E46-B805-CF826B412434}" type="presParOf" srcId="{F46D8A4D-73F7-455D-9D25-0150C9288496}" destId="{F3EA1E6F-7F81-4A11-A6BB-E7531DF4AA92}" srcOrd="0" destOrd="0" presId="urn:microsoft.com/office/officeart/2005/8/layout/orgChart1"/>
    <dgm:cxn modelId="{1D16B8D3-184D-4FD4-A115-E31AAB47EC4F}" type="presParOf" srcId="{F46D8A4D-73F7-455D-9D25-0150C9288496}" destId="{8CC865B5-AD9B-4F4D-B286-C6A673C9F4FF}" srcOrd="1" destOrd="0" presId="urn:microsoft.com/office/officeart/2005/8/layout/orgChart1"/>
    <dgm:cxn modelId="{6025024D-A24E-4EC0-AC82-99CAD6CC504C}" type="presParOf" srcId="{FC36C79C-D387-4A9C-B3EC-8661BA451137}" destId="{7E360ACF-DC81-45CD-9626-8AC1EB1D2809}" srcOrd="1" destOrd="0" presId="urn:microsoft.com/office/officeart/2005/8/layout/orgChart1"/>
    <dgm:cxn modelId="{F00ACE40-AC3A-48E6-B1D9-4EE26D47772B}" type="presParOf" srcId="{FC36C79C-D387-4A9C-B3EC-8661BA451137}" destId="{4A98E455-BB89-4AB3-B974-FA6B461AF81B}" srcOrd="2" destOrd="0" presId="urn:microsoft.com/office/officeart/2005/8/layout/orgChart1"/>
    <dgm:cxn modelId="{2424AC96-ED36-4278-8AF0-8BB165544529}" type="presParOf" srcId="{B051415B-BD72-4758-9A99-4B13C7CC417C}" destId="{FD75BF05-91CD-4927-B35C-27ED65225E76}" srcOrd="10" destOrd="0" presId="urn:microsoft.com/office/officeart/2005/8/layout/orgChart1"/>
    <dgm:cxn modelId="{4406DF63-82CF-4585-AE7F-64F25B1E2056}" type="presParOf" srcId="{B051415B-BD72-4758-9A99-4B13C7CC417C}" destId="{597BAAC5-AD49-4E6C-A181-6D578AE6CC32}" srcOrd="11" destOrd="0" presId="urn:microsoft.com/office/officeart/2005/8/layout/orgChart1"/>
    <dgm:cxn modelId="{B0AA0AFC-7C2F-47A0-BE68-6CEEEBCA29E7}" type="presParOf" srcId="{597BAAC5-AD49-4E6C-A181-6D578AE6CC32}" destId="{E9B755C6-0A0D-4520-BAF9-E172F6709E3E}" srcOrd="0" destOrd="0" presId="urn:microsoft.com/office/officeart/2005/8/layout/orgChart1"/>
    <dgm:cxn modelId="{FCAD9BF6-56F4-43E6-841A-FC7C19A02EA8}" type="presParOf" srcId="{E9B755C6-0A0D-4520-BAF9-E172F6709E3E}" destId="{37E6FE22-5DB4-4F11-95C1-984E90D4734A}" srcOrd="0" destOrd="0" presId="urn:microsoft.com/office/officeart/2005/8/layout/orgChart1"/>
    <dgm:cxn modelId="{6B931E4C-9F90-4503-86F8-0FC23F67D629}" type="presParOf" srcId="{E9B755C6-0A0D-4520-BAF9-E172F6709E3E}" destId="{F15AA508-588A-48EF-9AB5-ED508671700E}" srcOrd="1" destOrd="0" presId="urn:microsoft.com/office/officeart/2005/8/layout/orgChart1"/>
    <dgm:cxn modelId="{F154EBEC-3F2D-4181-A5BE-69391580A55E}" type="presParOf" srcId="{597BAAC5-AD49-4E6C-A181-6D578AE6CC32}" destId="{58A2170E-EFC1-4669-8ED8-DB9C6C97C145}" srcOrd="1" destOrd="0" presId="urn:microsoft.com/office/officeart/2005/8/layout/orgChart1"/>
    <dgm:cxn modelId="{6B716221-B8F0-4AE6-A9AD-BEDFB53B8322}" type="presParOf" srcId="{597BAAC5-AD49-4E6C-A181-6D578AE6CC32}" destId="{5B0085AE-BF93-4B89-B9A9-E97742482CBF}" srcOrd="2" destOrd="0" presId="urn:microsoft.com/office/officeart/2005/8/layout/orgChart1"/>
    <dgm:cxn modelId="{AEED4C9F-5A22-4791-B697-4632676E3D78}" type="presParOf" srcId="{B051415B-BD72-4758-9A99-4B13C7CC417C}" destId="{0CCD09D2-C137-45AE-8F07-1AF737740673}" srcOrd="12" destOrd="0" presId="urn:microsoft.com/office/officeart/2005/8/layout/orgChart1"/>
    <dgm:cxn modelId="{AC3D7C26-AA07-4390-9150-F7D3EDBDD836}" type="presParOf" srcId="{B051415B-BD72-4758-9A99-4B13C7CC417C}" destId="{F063A51C-2E31-43E8-BC2D-1D90119F304C}" srcOrd="13" destOrd="0" presId="urn:microsoft.com/office/officeart/2005/8/layout/orgChart1"/>
    <dgm:cxn modelId="{9EADEE20-2CF2-4EC1-9A09-90454850CAD6}" type="presParOf" srcId="{F063A51C-2E31-43E8-BC2D-1D90119F304C}" destId="{1A37CE59-945B-4E2A-90E7-1DD27B9728AE}" srcOrd="0" destOrd="0" presId="urn:microsoft.com/office/officeart/2005/8/layout/orgChart1"/>
    <dgm:cxn modelId="{B0EB5EAF-8C94-431B-A201-8AA4F155502A}" type="presParOf" srcId="{1A37CE59-945B-4E2A-90E7-1DD27B9728AE}" destId="{45ADB5A3-B7A4-44EC-B905-EE21CCF705C4}" srcOrd="0" destOrd="0" presId="urn:microsoft.com/office/officeart/2005/8/layout/orgChart1"/>
    <dgm:cxn modelId="{4AE857BF-637C-407F-A56F-AAFC20F14CAF}" type="presParOf" srcId="{1A37CE59-945B-4E2A-90E7-1DD27B9728AE}" destId="{A2D07D7C-893C-4B0F-9B4C-C19648E8E895}" srcOrd="1" destOrd="0" presId="urn:microsoft.com/office/officeart/2005/8/layout/orgChart1"/>
    <dgm:cxn modelId="{ED0F5639-9EE4-408D-B962-1DB31400AE12}" type="presParOf" srcId="{F063A51C-2E31-43E8-BC2D-1D90119F304C}" destId="{92D7F462-CEBE-4FFE-9A68-8385E7FC9152}" srcOrd="1" destOrd="0" presId="urn:microsoft.com/office/officeart/2005/8/layout/orgChart1"/>
    <dgm:cxn modelId="{E16B330B-10BD-46CE-A93F-4E14AD0AE93E}" type="presParOf" srcId="{F063A51C-2E31-43E8-BC2D-1D90119F304C}" destId="{6BB32012-8866-49E6-BF0B-68EDF2EABC09}" srcOrd="2" destOrd="0" presId="urn:microsoft.com/office/officeart/2005/8/layout/orgChart1"/>
    <dgm:cxn modelId="{FA6F5FD2-DEE5-4A7B-97A3-9A1C823B27C6}" type="presParOf" srcId="{B051415B-BD72-4758-9A99-4B13C7CC417C}" destId="{1DAEB957-E47F-4522-B43F-1921E51D9220}" srcOrd="14" destOrd="0" presId="urn:microsoft.com/office/officeart/2005/8/layout/orgChart1"/>
    <dgm:cxn modelId="{6CAC769D-D310-41EA-8F0F-7F5FB31C49C8}" type="presParOf" srcId="{B051415B-BD72-4758-9A99-4B13C7CC417C}" destId="{EF3FC2E3-3E91-4A65-AAD5-314DC110A08D}" srcOrd="15" destOrd="0" presId="urn:microsoft.com/office/officeart/2005/8/layout/orgChart1"/>
    <dgm:cxn modelId="{121A2716-B7B6-4AB3-81C5-00CF1CD71D74}" type="presParOf" srcId="{EF3FC2E3-3E91-4A65-AAD5-314DC110A08D}" destId="{61A3BF79-6810-4E5E-86EE-34B8788B567A}" srcOrd="0" destOrd="0" presId="urn:microsoft.com/office/officeart/2005/8/layout/orgChart1"/>
    <dgm:cxn modelId="{E19DCECD-5985-4660-BF19-07089259C323}" type="presParOf" srcId="{61A3BF79-6810-4E5E-86EE-34B8788B567A}" destId="{A97E2A08-92B1-40D3-9C58-81B41A8C08A5}" srcOrd="0" destOrd="0" presId="urn:microsoft.com/office/officeart/2005/8/layout/orgChart1"/>
    <dgm:cxn modelId="{903B635B-F6CC-4CB1-B6CE-1B36AB10A428}" type="presParOf" srcId="{61A3BF79-6810-4E5E-86EE-34B8788B567A}" destId="{57849DD2-8815-40D4-A28A-52C853476653}" srcOrd="1" destOrd="0" presId="urn:microsoft.com/office/officeart/2005/8/layout/orgChart1"/>
    <dgm:cxn modelId="{5A548EF8-3E9D-47D4-9682-E932678BFC7A}" type="presParOf" srcId="{EF3FC2E3-3E91-4A65-AAD5-314DC110A08D}" destId="{8D116D90-516C-4B27-8839-5FC134011A9E}" srcOrd="1" destOrd="0" presId="urn:microsoft.com/office/officeart/2005/8/layout/orgChart1"/>
    <dgm:cxn modelId="{F622B88E-AB89-42CF-B860-891A009A5071}" type="presParOf" srcId="{EF3FC2E3-3E91-4A65-AAD5-314DC110A08D}" destId="{541B0BB8-7A7F-4AEB-8759-64AC57CF7A74}" srcOrd="2" destOrd="0" presId="urn:microsoft.com/office/officeart/2005/8/layout/orgChart1"/>
    <dgm:cxn modelId="{C39108F4-D82B-49F9-BA70-50AB50AF6B48}" type="presParOf" srcId="{B051415B-BD72-4758-9A99-4B13C7CC417C}" destId="{CF4812E1-1B18-4AD4-BB63-25B8239AB718}" srcOrd="16" destOrd="0" presId="urn:microsoft.com/office/officeart/2005/8/layout/orgChart1"/>
    <dgm:cxn modelId="{29908411-A0A9-46AC-AD10-E0ED3EE11A3A}" type="presParOf" srcId="{B051415B-BD72-4758-9A99-4B13C7CC417C}" destId="{514D961A-F706-4903-B2C4-46DDB4BBC69F}" srcOrd="17" destOrd="0" presId="urn:microsoft.com/office/officeart/2005/8/layout/orgChart1"/>
    <dgm:cxn modelId="{1E750528-E0E7-439C-8B4A-30AE939D5642}" type="presParOf" srcId="{514D961A-F706-4903-B2C4-46DDB4BBC69F}" destId="{39474DDB-4D67-46DA-83C1-3DE87EB2309E}" srcOrd="0" destOrd="0" presId="urn:microsoft.com/office/officeart/2005/8/layout/orgChart1"/>
    <dgm:cxn modelId="{825467B3-4A6F-4032-A1BA-6E73B22AE2B7}" type="presParOf" srcId="{39474DDB-4D67-46DA-83C1-3DE87EB2309E}" destId="{E06DB756-4B75-4EEA-A2E8-E4257CE3A251}" srcOrd="0" destOrd="0" presId="urn:microsoft.com/office/officeart/2005/8/layout/orgChart1"/>
    <dgm:cxn modelId="{6EAAEB60-43AC-4AF8-A359-CDD37D0DE798}" type="presParOf" srcId="{39474DDB-4D67-46DA-83C1-3DE87EB2309E}" destId="{102A25DA-8F77-40C4-878A-58B259D8FEB1}" srcOrd="1" destOrd="0" presId="urn:microsoft.com/office/officeart/2005/8/layout/orgChart1"/>
    <dgm:cxn modelId="{86B48E8C-6C47-4026-B09B-0D2BE7429C8D}" type="presParOf" srcId="{514D961A-F706-4903-B2C4-46DDB4BBC69F}" destId="{DCE4D51C-55D7-4194-8559-6B83C8D861A6}" srcOrd="1" destOrd="0" presId="urn:microsoft.com/office/officeart/2005/8/layout/orgChart1"/>
    <dgm:cxn modelId="{73AA7F3E-8619-47B4-AD6A-CFE26163AD59}" type="presParOf" srcId="{514D961A-F706-4903-B2C4-46DDB4BBC69F}" destId="{45DD2B40-BCE5-4D14-A5DE-22FA078FFD00}" srcOrd="2" destOrd="0" presId="urn:microsoft.com/office/officeart/2005/8/layout/orgChart1"/>
    <dgm:cxn modelId="{F02F4BE1-14BB-4A14-9F59-81036916ACA5}" type="presParOf" srcId="{B051415B-BD72-4758-9A99-4B13C7CC417C}" destId="{A644E9DA-23A2-4EA9-9BE6-EF6620B882DD}" srcOrd="18" destOrd="0" presId="urn:microsoft.com/office/officeart/2005/8/layout/orgChart1"/>
    <dgm:cxn modelId="{D56A7F0E-D18A-433F-AC50-BF8ED7B1AB1D}" type="presParOf" srcId="{B051415B-BD72-4758-9A99-4B13C7CC417C}" destId="{E577FB13-8463-4B29-A307-2D8CF983A2B2}" srcOrd="19" destOrd="0" presId="urn:microsoft.com/office/officeart/2005/8/layout/orgChart1"/>
    <dgm:cxn modelId="{5AD99CC4-3AFE-4722-9932-D1CADF905BED}" type="presParOf" srcId="{E577FB13-8463-4B29-A307-2D8CF983A2B2}" destId="{3E6A2A6F-9088-4FF7-B676-6C85839532DD}" srcOrd="0" destOrd="0" presId="urn:microsoft.com/office/officeart/2005/8/layout/orgChart1"/>
    <dgm:cxn modelId="{016DD7EE-6640-4842-B621-62A08878462C}" type="presParOf" srcId="{3E6A2A6F-9088-4FF7-B676-6C85839532DD}" destId="{1BD3F835-9FF7-47CE-8486-36370BEF44C3}" srcOrd="0" destOrd="0" presId="urn:microsoft.com/office/officeart/2005/8/layout/orgChart1"/>
    <dgm:cxn modelId="{4A64B68C-11EF-45D3-B5C5-1888D5D50B09}" type="presParOf" srcId="{3E6A2A6F-9088-4FF7-B676-6C85839532DD}" destId="{46C060E3-83B7-4BF1-A428-68F7F8369B08}" srcOrd="1" destOrd="0" presId="urn:microsoft.com/office/officeart/2005/8/layout/orgChart1"/>
    <dgm:cxn modelId="{249D1B77-CB53-4B70-90D0-CAA736C8613C}" type="presParOf" srcId="{E577FB13-8463-4B29-A307-2D8CF983A2B2}" destId="{45514C63-2D28-4C8F-BDAE-2B9033034E5B}" srcOrd="1" destOrd="0" presId="urn:microsoft.com/office/officeart/2005/8/layout/orgChart1"/>
    <dgm:cxn modelId="{997BBDEA-5D97-4E5E-9C4D-B596962756FF}" type="presParOf" srcId="{E577FB13-8463-4B29-A307-2D8CF983A2B2}" destId="{65308012-96B1-4878-BC5D-AF0321E80CD8}" srcOrd="2" destOrd="0" presId="urn:microsoft.com/office/officeart/2005/8/layout/orgChart1"/>
    <dgm:cxn modelId="{D2C35982-EC2F-4B47-862F-A4A5D8D32392}" type="presParOf" srcId="{B051415B-BD72-4758-9A99-4B13C7CC417C}" destId="{A13EF45F-36AC-4ACB-8CAA-E6FCCA494FD8}" srcOrd="20" destOrd="0" presId="urn:microsoft.com/office/officeart/2005/8/layout/orgChart1"/>
    <dgm:cxn modelId="{A39BC750-A335-4772-9CBC-DEC39DEE6243}" type="presParOf" srcId="{B051415B-BD72-4758-9A99-4B13C7CC417C}" destId="{984028F1-A93E-4CD0-928A-3B4B7DE1BBAA}" srcOrd="21" destOrd="0" presId="urn:microsoft.com/office/officeart/2005/8/layout/orgChart1"/>
    <dgm:cxn modelId="{7A5C6B34-AE89-42D8-B454-D688AF7EFE5D}" type="presParOf" srcId="{984028F1-A93E-4CD0-928A-3B4B7DE1BBAA}" destId="{113105BE-805B-472C-BCB1-5FC5A0F30991}" srcOrd="0" destOrd="0" presId="urn:microsoft.com/office/officeart/2005/8/layout/orgChart1"/>
    <dgm:cxn modelId="{26570A51-3942-46E2-A31C-98CCD58F59FF}" type="presParOf" srcId="{113105BE-805B-472C-BCB1-5FC5A0F30991}" destId="{C35689A2-0B6E-422A-95E1-163B0B9EA070}" srcOrd="0" destOrd="0" presId="urn:microsoft.com/office/officeart/2005/8/layout/orgChart1"/>
    <dgm:cxn modelId="{2219ACAB-3FA0-4016-9857-15CDA038D3B5}" type="presParOf" srcId="{113105BE-805B-472C-BCB1-5FC5A0F30991}" destId="{1DFEFA7A-7463-4085-B152-3D338BF6592F}" srcOrd="1" destOrd="0" presId="urn:microsoft.com/office/officeart/2005/8/layout/orgChart1"/>
    <dgm:cxn modelId="{0F212CD8-E1C1-4CA9-8D95-757FD126F29D}" type="presParOf" srcId="{984028F1-A93E-4CD0-928A-3B4B7DE1BBAA}" destId="{EAF8C91C-934F-45D6-8B72-ADB766FF6DB5}" srcOrd="1" destOrd="0" presId="urn:microsoft.com/office/officeart/2005/8/layout/orgChart1"/>
    <dgm:cxn modelId="{24B83189-DEA6-4DF8-965A-EF75F484A5F5}" type="presParOf" srcId="{984028F1-A93E-4CD0-928A-3B4B7DE1BBAA}" destId="{40587F5E-59ED-4BA5-97F8-1B272E722159}" srcOrd="2" destOrd="0" presId="urn:microsoft.com/office/officeart/2005/8/layout/orgChart1"/>
    <dgm:cxn modelId="{ADFB5B2D-7664-4E2D-A428-F54267D45110}" type="presParOf" srcId="{B051415B-BD72-4758-9A99-4B13C7CC417C}" destId="{3E35904E-E683-42EA-B10B-58795C3021C9}" srcOrd="22" destOrd="0" presId="urn:microsoft.com/office/officeart/2005/8/layout/orgChart1"/>
    <dgm:cxn modelId="{BBD7899C-1757-4F7F-84AF-BA9A34D0A0D8}" type="presParOf" srcId="{B051415B-BD72-4758-9A99-4B13C7CC417C}" destId="{13698198-7E53-4786-A052-C1EED16CC231}" srcOrd="23" destOrd="0" presId="urn:microsoft.com/office/officeart/2005/8/layout/orgChart1"/>
    <dgm:cxn modelId="{537CB63F-BB2D-4C67-8F6E-9AC6CECC27F2}" type="presParOf" srcId="{13698198-7E53-4786-A052-C1EED16CC231}" destId="{CE22A798-55B6-4D35-962F-72D687F7FC0F}" srcOrd="0" destOrd="0" presId="urn:microsoft.com/office/officeart/2005/8/layout/orgChart1"/>
    <dgm:cxn modelId="{010E387C-4C9A-401E-ADA7-D5DBAD962C0B}" type="presParOf" srcId="{CE22A798-55B6-4D35-962F-72D687F7FC0F}" destId="{E1E96161-9B59-4E8F-8A3D-78B09DAEAB4D}" srcOrd="0" destOrd="0" presId="urn:microsoft.com/office/officeart/2005/8/layout/orgChart1"/>
    <dgm:cxn modelId="{FE4077BE-4447-4E9F-8806-A739887DD71A}" type="presParOf" srcId="{CE22A798-55B6-4D35-962F-72D687F7FC0F}" destId="{1D3F65AF-78E6-4BD4-A827-4ABBE962EE79}" srcOrd="1" destOrd="0" presId="urn:microsoft.com/office/officeart/2005/8/layout/orgChart1"/>
    <dgm:cxn modelId="{0ABDB16B-8E3D-482C-8D9C-D34963621C28}" type="presParOf" srcId="{13698198-7E53-4786-A052-C1EED16CC231}" destId="{12877AE0-C3A6-4374-88B9-AEEB3C9616B2}" srcOrd="1" destOrd="0" presId="urn:microsoft.com/office/officeart/2005/8/layout/orgChart1"/>
    <dgm:cxn modelId="{26A833C1-2BCF-4972-B270-706D5934E068}" type="presParOf" srcId="{13698198-7E53-4786-A052-C1EED16CC231}" destId="{23821D54-1A0A-44B0-A6A2-6BD85D781FC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38BBD-A3CE-4D54-BC2F-155F801697FD}">
      <dsp:nvSpPr>
        <dsp:cNvPr id="0" name=""/>
        <dsp:cNvSpPr/>
      </dsp:nvSpPr>
      <dsp:spPr>
        <a:xfrm>
          <a:off x="3168351" y="1879141"/>
          <a:ext cx="1646883" cy="785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758"/>
              </a:lnTo>
              <a:lnTo>
                <a:pt x="1646883" y="625758"/>
              </a:lnTo>
              <a:lnTo>
                <a:pt x="1646883" y="78515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33851-4E9A-4248-AB7D-EB7CB6DBA72D}">
      <dsp:nvSpPr>
        <dsp:cNvPr id="0" name=""/>
        <dsp:cNvSpPr/>
      </dsp:nvSpPr>
      <dsp:spPr>
        <a:xfrm>
          <a:off x="1502866" y="1879141"/>
          <a:ext cx="1665485" cy="785152"/>
        </a:xfrm>
        <a:custGeom>
          <a:avLst/>
          <a:gdLst/>
          <a:ahLst/>
          <a:cxnLst/>
          <a:rect l="0" t="0" r="0" b="0"/>
          <a:pathLst>
            <a:path>
              <a:moveTo>
                <a:pt x="1665485" y="0"/>
              </a:moveTo>
              <a:lnTo>
                <a:pt x="1665485" y="625758"/>
              </a:lnTo>
              <a:lnTo>
                <a:pt x="0" y="625758"/>
              </a:lnTo>
              <a:lnTo>
                <a:pt x="0" y="785152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EBFB5-1188-403A-BE86-6262B2A1E774}">
      <dsp:nvSpPr>
        <dsp:cNvPr id="0" name=""/>
        <dsp:cNvSpPr/>
      </dsp:nvSpPr>
      <dsp:spPr>
        <a:xfrm>
          <a:off x="1152129" y="1120121"/>
          <a:ext cx="4032444" cy="759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rgbClr val="FF0000"/>
              </a:solidFill>
            </a:rPr>
            <a:t>مركز الجودة والإعتماد الأكاديمي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1152129" y="1120121"/>
        <a:ext cx="4032444" cy="759019"/>
      </dsp:txXfrm>
    </dsp:sp>
    <dsp:sp modelId="{7191311D-AB00-40C0-9F55-8BF49CC15B62}">
      <dsp:nvSpPr>
        <dsp:cNvPr id="0" name=""/>
        <dsp:cNvSpPr/>
      </dsp:nvSpPr>
      <dsp:spPr>
        <a:xfrm>
          <a:off x="0" y="2664294"/>
          <a:ext cx="3005733" cy="759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rgbClr val="0070C0"/>
              </a:solidFill>
            </a:rPr>
            <a:t>فرق عمل مركز الجودة</a:t>
          </a:r>
          <a:endParaRPr lang="en-US" sz="2000" b="1" kern="1200" dirty="0">
            <a:solidFill>
              <a:srgbClr val="0070C0"/>
            </a:solidFill>
          </a:endParaRPr>
        </a:p>
      </dsp:txBody>
      <dsp:txXfrm>
        <a:off x="0" y="2664294"/>
        <a:ext cx="3005733" cy="759019"/>
      </dsp:txXfrm>
    </dsp:sp>
    <dsp:sp modelId="{377898E7-7348-4DB2-AA01-D93841C5262D}">
      <dsp:nvSpPr>
        <dsp:cNvPr id="0" name=""/>
        <dsp:cNvSpPr/>
      </dsp:nvSpPr>
      <dsp:spPr>
        <a:xfrm>
          <a:off x="3312368" y="2664294"/>
          <a:ext cx="3005733" cy="759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accent5">
                  <a:lumMod val="75000"/>
                </a:schemeClr>
              </a:solidFill>
            </a:rPr>
            <a:t>وحدات مركز الجودة</a:t>
          </a:r>
          <a:endParaRPr lang="en-US" sz="20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3312368" y="2664294"/>
        <a:ext cx="3005733" cy="7590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75D7E-DAA6-41D3-9D0B-060A9485BD9F}">
      <dsp:nvSpPr>
        <dsp:cNvPr id="0" name=""/>
        <dsp:cNvSpPr/>
      </dsp:nvSpPr>
      <dsp:spPr>
        <a:xfrm>
          <a:off x="1679632" y="802"/>
          <a:ext cx="3370144" cy="6954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/>
            <a:t>وحدات مركز الجودة</a:t>
          </a:r>
          <a:endParaRPr lang="en-US" sz="2000" b="1" kern="1200" dirty="0"/>
        </a:p>
      </dsp:txBody>
      <dsp:txXfrm>
        <a:off x="1700001" y="21171"/>
        <a:ext cx="3329406" cy="654707"/>
      </dsp:txXfrm>
    </dsp:sp>
    <dsp:sp modelId="{690716EF-CB93-47AA-B8B6-0C46788654F1}">
      <dsp:nvSpPr>
        <dsp:cNvPr id="0" name=""/>
        <dsp:cNvSpPr/>
      </dsp:nvSpPr>
      <dsp:spPr>
        <a:xfrm>
          <a:off x="2016647" y="696247"/>
          <a:ext cx="337014" cy="521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1584"/>
              </a:lnTo>
              <a:lnTo>
                <a:pt x="337014" y="521584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34FA8-3169-4EA6-9EB2-7C9E17F4C10F}">
      <dsp:nvSpPr>
        <dsp:cNvPr id="0" name=""/>
        <dsp:cNvSpPr/>
      </dsp:nvSpPr>
      <dsp:spPr>
        <a:xfrm>
          <a:off x="2353661" y="870109"/>
          <a:ext cx="3205705" cy="695445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  <a:alpha val="90000"/>
          </a:schemeClr>
        </a:solidFill>
        <a:ln w="1143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b="1" kern="1200" dirty="0" smtClean="0"/>
            <a:t>وحدة توصيف وتقرير المقررات</a:t>
          </a:r>
          <a:endParaRPr lang="en-US" sz="1600" b="1" kern="1200" dirty="0"/>
        </a:p>
      </dsp:txBody>
      <dsp:txXfrm>
        <a:off x="2374030" y="890478"/>
        <a:ext cx="3164967" cy="654707"/>
      </dsp:txXfrm>
    </dsp:sp>
    <dsp:sp modelId="{D7F5198F-A012-4B0D-AAAD-212AFEA0D171}">
      <dsp:nvSpPr>
        <dsp:cNvPr id="0" name=""/>
        <dsp:cNvSpPr/>
      </dsp:nvSpPr>
      <dsp:spPr>
        <a:xfrm>
          <a:off x="2016647" y="696247"/>
          <a:ext cx="337014" cy="1390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0891"/>
              </a:lnTo>
              <a:lnTo>
                <a:pt x="337014" y="1390891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B52AEB-502F-44C0-85B2-AAFE5EC62A61}">
      <dsp:nvSpPr>
        <dsp:cNvPr id="0" name=""/>
        <dsp:cNvSpPr/>
      </dsp:nvSpPr>
      <dsp:spPr>
        <a:xfrm>
          <a:off x="2353661" y="1739416"/>
          <a:ext cx="3205705" cy="695445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11430" cap="flat" cmpd="sng" algn="ctr">
          <a:solidFill>
            <a:schemeClr val="accent3">
              <a:hueOff val="-3450900"/>
              <a:satOff val="-9096"/>
              <a:lumOff val="-2353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b="1" kern="1200" dirty="0" smtClean="0"/>
            <a:t>وحدة القياس والتقويم</a:t>
          </a:r>
          <a:endParaRPr lang="en-US" sz="1600" b="1" kern="1200" dirty="0"/>
        </a:p>
      </dsp:txBody>
      <dsp:txXfrm>
        <a:off x="2374030" y="1759785"/>
        <a:ext cx="3164967" cy="654707"/>
      </dsp:txXfrm>
    </dsp:sp>
    <dsp:sp modelId="{4098F1B7-6132-4499-AFC2-CA9D92A15D02}">
      <dsp:nvSpPr>
        <dsp:cNvPr id="0" name=""/>
        <dsp:cNvSpPr/>
      </dsp:nvSpPr>
      <dsp:spPr>
        <a:xfrm>
          <a:off x="2016647" y="696247"/>
          <a:ext cx="337014" cy="2260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199"/>
              </a:lnTo>
              <a:lnTo>
                <a:pt x="337014" y="2260199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525E40-744B-44B2-85C5-F2E492AAE75F}">
      <dsp:nvSpPr>
        <dsp:cNvPr id="0" name=""/>
        <dsp:cNvSpPr/>
      </dsp:nvSpPr>
      <dsp:spPr>
        <a:xfrm>
          <a:off x="2353661" y="2608724"/>
          <a:ext cx="3205705" cy="695445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  <a:alpha val="90000"/>
          </a:schemeClr>
        </a:solidFill>
        <a:ln w="11430" cap="flat" cmpd="sng" algn="ctr">
          <a:solidFill>
            <a:schemeClr val="accent3">
              <a:hueOff val="-6901799"/>
              <a:satOff val="-18192"/>
              <a:lumOff val="-4706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b="1" kern="1200" dirty="0" smtClean="0"/>
            <a:t>وحدة الإعتماد الأكاديمي</a:t>
          </a:r>
          <a:endParaRPr lang="en-US" sz="1600" b="1" kern="1200" dirty="0"/>
        </a:p>
      </dsp:txBody>
      <dsp:txXfrm>
        <a:off x="2374030" y="2629093"/>
        <a:ext cx="3164967" cy="654707"/>
      </dsp:txXfrm>
    </dsp:sp>
    <dsp:sp modelId="{E1D43BD2-1ED5-4932-BF51-9951A1994EDF}">
      <dsp:nvSpPr>
        <dsp:cNvPr id="0" name=""/>
        <dsp:cNvSpPr/>
      </dsp:nvSpPr>
      <dsp:spPr>
        <a:xfrm>
          <a:off x="2016647" y="696247"/>
          <a:ext cx="337014" cy="3129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9506"/>
              </a:lnTo>
              <a:lnTo>
                <a:pt x="337014" y="3129506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F7E8B-1A3E-4CFB-8A08-C5CF1C7265F6}">
      <dsp:nvSpPr>
        <dsp:cNvPr id="0" name=""/>
        <dsp:cNvSpPr/>
      </dsp:nvSpPr>
      <dsp:spPr>
        <a:xfrm>
          <a:off x="2353661" y="3478031"/>
          <a:ext cx="3205705" cy="695445"/>
        </a:xfrm>
        <a:prstGeom prst="roundRect">
          <a:avLst>
            <a:gd name="adj" fmla="val 10000"/>
          </a:avLst>
        </a:prstGeom>
        <a:solidFill>
          <a:schemeClr val="bg1">
            <a:lumMod val="75000"/>
            <a:alpha val="90000"/>
          </a:schemeClr>
        </a:solidFill>
        <a:ln w="11430" cap="flat" cmpd="sng" algn="ctr">
          <a:solidFill>
            <a:schemeClr val="accent3">
              <a:hueOff val="-10352699"/>
              <a:satOff val="-27289"/>
              <a:lumOff val="-7059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b="1" kern="1200" dirty="0" smtClean="0"/>
            <a:t>وحدة تطوير المهارات</a:t>
          </a:r>
          <a:endParaRPr lang="en-US" sz="1600" b="1" kern="1200" dirty="0"/>
        </a:p>
      </dsp:txBody>
      <dsp:txXfrm>
        <a:off x="2374030" y="3498400"/>
        <a:ext cx="3164967" cy="654707"/>
      </dsp:txXfrm>
    </dsp:sp>
    <dsp:sp modelId="{0F42776E-4585-4D2C-801C-458F406B0375}">
      <dsp:nvSpPr>
        <dsp:cNvPr id="0" name=""/>
        <dsp:cNvSpPr/>
      </dsp:nvSpPr>
      <dsp:spPr>
        <a:xfrm>
          <a:off x="2016647" y="696247"/>
          <a:ext cx="337014" cy="3998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8814"/>
              </a:lnTo>
              <a:lnTo>
                <a:pt x="337014" y="3998814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5FC97-0406-4F2F-8347-9BD2EE7076E1}">
      <dsp:nvSpPr>
        <dsp:cNvPr id="0" name=""/>
        <dsp:cNvSpPr/>
      </dsp:nvSpPr>
      <dsp:spPr>
        <a:xfrm>
          <a:off x="2353661" y="4347339"/>
          <a:ext cx="3205705" cy="69544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1430" cap="flat" cmpd="sng" algn="ctr">
          <a:solidFill>
            <a:schemeClr val="accent3">
              <a:hueOff val="-13803598"/>
              <a:satOff val="-36385"/>
              <a:lumOff val="-9412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600" b="1" kern="1200" dirty="0" smtClean="0"/>
            <a:t>وحدة التوثيق والمعلومات</a:t>
          </a:r>
          <a:endParaRPr lang="en-US" sz="1600" b="1" kern="1200" dirty="0"/>
        </a:p>
      </dsp:txBody>
      <dsp:txXfrm>
        <a:off x="2374030" y="4367708"/>
        <a:ext cx="3164967" cy="6547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5904E-E683-42EA-B10B-58795C3021C9}">
      <dsp:nvSpPr>
        <dsp:cNvPr id="0" name=""/>
        <dsp:cNvSpPr/>
      </dsp:nvSpPr>
      <dsp:spPr>
        <a:xfrm>
          <a:off x="3780479" y="537771"/>
          <a:ext cx="194696" cy="42962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6252"/>
              </a:lnTo>
              <a:lnTo>
                <a:pt x="194696" y="4296252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EF45F-36AC-4ACB-8CAA-E6FCCA494FD8}">
      <dsp:nvSpPr>
        <dsp:cNvPr id="0" name=""/>
        <dsp:cNvSpPr/>
      </dsp:nvSpPr>
      <dsp:spPr>
        <a:xfrm>
          <a:off x="3667658" y="537771"/>
          <a:ext cx="112820" cy="4308673"/>
        </a:xfrm>
        <a:custGeom>
          <a:avLst/>
          <a:gdLst/>
          <a:ahLst/>
          <a:cxnLst/>
          <a:rect l="0" t="0" r="0" b="0"/>
          <a:pathLst>
            <a:path>
              <a:moveTo>
                <a:pt x="112820" y="0"/>
              </a:moveTo>
              <a:lnTo>
                <a:pt x="112820" y="4308673"/>
              </a:lnTo>
              <a:lnTo>
                <a:pt x="0" y="4308673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4E9DA-23A2-4EA9-9BE6-EF6620B882DD}">
      <dsp:nvSpPr>
        <dsp:cNvPr id="0" name=""/>
        <dsp:cNvSpPr/>
      </dsp:nvSpPr>
      <dsp:spPr>
        <a:xfrm>
          <a:off x="3780479" y="537771"/>
          <a:ext cx="194696" cy="3545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5791"/>
              </a:lnTo>
              <a:lnTo>
                <a:pt x="194696" y="3545791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4812E1-1B18-4AD4-BB63-25B8239AB718}">
      <dsp:nvSpPr>
        <dsp:cNvPr id="0" name=""/>
        <dsp:cNvSpPr/>
      </dsp:nvSpPr>
      <dsp:spPr>
        <a:xfrm>
          <a:off x="3605876" y="537771"/>
          <a:ext cx="174603" cy="3545791"/>
        </a:xfrm>
        <a:custGeom>
          <a:avLst/>
          <a:gdLst/>
          <a:ahLst/>
          <a:cxnLst/>
          <a:rect l="0" t="0" r="0" b="0"/>
          <a:pathLst>
            <a:path>
              <a:moveTo>
                <a:pt x="174603" y="0"/>
              </a:moveTo>
              <a:lnTo>
                <a:pt x="174603" y="3545791"/>
              </a:lnTo>
              <a:lnTo>
                <a:pt x="0" y="3545791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EB957-E47F-4522-B43F-1921E51D9220}">
      <dsp:nvSpPr>
        <dsp:cNvPr id="0" name=""/>
        <dsp:cNvSpPr/>
      </dsp:nvSpPr>
      <dsp:spPr>
        <a:xfrm>
          <a:off x="3780479" y="537771"/>
          <a:ext cx="194696" cy="2782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2908"/>
              </a:lnTo>
              <a:lnTo>
                <a:pt x="194696" y="278290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D09D2-C137-45AE-8F07-1AF737740673}">
      <dsp:nvSpPr>
        <dsp:cNvPr id="0" name=""/>
        <dsp:cNvSpPr/>
      </dsp:nvSpPr>
      <dsp:spPr>
        <a:xfrm>
          <a:off x="3605876" y="537771"/>
          <a:ext cx="174603" cy="2782908"/>
        </a:xfrm>
        <a:custGeom>
          <a:avLst/>
          <a:gdLst/>
          <a:ahLst/>
          <a:cxnLst/>
          <a:rect l="0" t="0" r="0" b="0"/>
          <a:pathLst>
            <a:path>
              <a:moveTo>
                <a:pt x="174603" y="0"/>
              </a:moveTo>
              <a:lnTo>
                <a:pt x="174603" y="2782908"/>
              </a:lnTo>
              <a:lnTo>
                <a:pt x="0" y="278290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5BF05-91CD-4927-B35C-27ED65225E76}">
      <dsp:nvSpPr>
        <dsp:cNvPr id="0" name=""/>
        <dsp:cNvSpPr/>
      </dsp:nvSpPr>
      <dsp:spPr>
        <a:xfrm>
          <a:off x="3780479" y="537771"/>
          <a:ext cx="194696" cy="2020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0026"/>
              </a:lnTo>
              <a:lnTo>
                <a:pt x="194696" y="2020026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216E42-618A-4494-95F9-6610A00B0C6E}">
      <dsp:nvSpPr>
        <dsp:cNvPr id="0" name=""/>
        <dsp:cNvSpPr/>
      </dsp:nvSpPr>
      <dsp:spPr>
        <a:xfrm>
          <a:off x="3605876" y="537771"/>
          <a:ext cx="174603" cy="2020026"/>
        </a:xfrm>
        <a:custGeom>
          <a:avLst/>
          <a:gdLst/>
          <a:ahLst/>
          <a:cxnLst/>
          <a:rect l="0" t="0" r="0" b="0"/>
          <a:pathLst>
            <a:path>
              <a:moveTo>
                <a:pt x="174603" y="0"/>
              </a:moveTo>
              <a:lnTo>
                <a:pt x="174603" y="2020026"/>
              </a:lnTo>
              <a:lnTo>
                <a:pt x="0" y="2020026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9F7963-E535-4065-8469-7CDF5D16816C}">
      <dsp:nvSpPr>
        <dsp:cNvPr id="0" name=""/>
        <dsp:cNvSpPr/>
      </dsp:nvSpPr>
      <dsp:spPr>
        <a:xfrm>
          <a:off x="3780479" y="537771"/>
          <a:ext cx="194696" cy="1257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7144"/>
              </a:lnTo>
              <a:lnTo>
                <a:pt x="194696" y="1257144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C04765-D512-4B45-8822-8413188E78FA}">
      <dsp:nvSpPr>
        <dsp:cNvPr id="0" name=""/>
        <dsp:cNvSpPr/>
      </dsp:nvSpPr>
      <dsp:spPr>
        <a:xfrm>
          <a:off x="3605876" y="537771"/>
          <a:ext cx="174603" cy="1257144"/>
        </a:xfrm>
        <a:custGeom>
          <a:avLst/>
          <a:gdLst/>
          <a:ahLst/>
          <a:cxnLst/>
          <a:rect l="0" t="0" r="0" b="0"/>
          <a:pathLst>
            <a:path>
              <a:moveTo>
                <a:pt x="174603" y="0"/>
              </a:moveTo>
              <a:lnTo>
                <a:pt x="174603" y="1257144"/>
              </a:lnTo>
              <a:lnTo>
                <a:pt x="0" y="1257144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7D570-D982-49FB-9DF1-37CCC805B62A}">
      <dsp:nvSpPr>
        <dsp:cNvPr id="0" name=""/>
        <dsp:cNvSpPr/>
      </dsp:nvSpPr>
      <dsp:spPr>
        <a:xfrm>
          <a:off x="3780479" y="537771"/>
          <a:ext cx="194696" cy="494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261"/>
              </a:lnTo>
              <a:lnTo>
                <a:pt x="194696" y="494261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297A4-6B46-4CD5-BD7E-35CA9ADFF07F}">
      <dsp:nvSpPr>
        <dsp:cNvPr id="0" name=""/>
        <dsp:cNvSpPr/>
      </dsp:nvSpPr>
      <dsp:spPr>
        <a:xfrm>
          <a:off x="3605876" y="537771"/>
          <a:ext cx="174603" cy="494261"/>
        </a:xfrm>
        <a:custGeom>
          <a:avLst/>
          <a:gdLst/>
          <a:ahLst/>
          <a:cxnLst/>
          <a:rect l="0" t="0" r="0" b="0"/>
          <a:pathLst>
            <a:path>
              <a:moveTo>
                <a:pt x="174603" y="0"/>
              </a:moveTo>
              <a:lnTo>
                <a:pt x="174603" y="494261"/>
              </a:lnTo>
              <a:lnTo>
                <a:pt x="0" y="494261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980F4-EDE1-464A-A92F-CF545D06EA8A}">
      <dsp:nvSpPr>
        <dsp:cNvPr id="0" name=""/>
        <dsp:cNvSpPr/>
      </dsp:nvSpPr>
      <dsp:spPr>
        <a:xfrm>
          <a:off x="2220111" y="529"/>
          <a:ext cx="3120736" cy="537241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rgbClr val="7030A0"/>
              </a:solidFill>
            </a:rPr>
            <a:t>فرق عمل مركز الجودة</a:t>
          </a:r>
          <a:endParaRPr lang="en-US" sz="2000" b="1" kern="1200" dirty="0">
            <a:solidFill>
              <a:srgbClr val="7030A0"/>
            </a:solidFill>
          </a:endParaRPr>
        </a:p>
      </dsp:txBody>
      <dsp:txXfrm>
        <a:off x="2220111" y="529"/>
        <a:ext cx="3120736" cy="537241"/>
      </dsp:txXfrm>
    </dsp:sp>
    <dsp:sp modelId="{4A6DF23F-47F4-4830-A2BB-391F78020D1A}">
      <dsp:nvSpPr>
        <dsp:cNvPr id="0" name=""/>
        <dsp:cNvSpPr/>
      </dsp:nvSpPr>
      <dsp:spPr>
        <a:xfrm>
          <a:off x="946167" y="763412"/>
          <a:ext cx="2659708" cy="537241"/>
        </a:xfrm>
        <a:prstGeom prst="rect">
          <a:avLst/>
        </a:prstGeom>
        <a:solidFill>
          <a:srgbClr val="FFE197"/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FF0000"/>
              </a:solidFill>
            </a:rPr>
            <a:t>فريق عمل إدارة شؤون الطلاب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946167" y="763412"/>
        <a:ext cx="2659708" cy="537241"/>
      </dsp:txXfrm>
    </dsp:sp>
    <dsp:sp modelId="{C750EFB4-FC3A-4031-AEA0-FF33DCBDF78B}">
      <dsp:nvSpPr>
        <dsp:cNvPr id="0" name=""/>
        <dsp:cNvSpPr/>
      </dsp:nvSpPr>
      <dsp:spPr>
        <a:xfrm>
          <a:off x="3975175" y="763412"/>
          <a:ext cx="2659708" cy="53724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FF0000"/>
              </a:solidFill>
            </a:rPr>
            <a:t>فريق عمل التقييم الذاتي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3975175" y="763412"/>
        <a:ext cx="2659708" cy="537241"/>
      </dsp:txXfrm>
    </dsp:sp>
    <dsp:sp modelId="{3C8F49BA-8B06-4669-866C-6DB96F8895E1}">
      <dsp:nvSpPr>
        <dsp:cNvPr id="0" name=""/>
        <dsp:cNvSpPr/>
      </dsp:nvSpPr>
      <dsp:spPr>
        <a:xfrm>
          <a:off x="946167" y="1526294"/>
          <a:ext cx="2659708" cy="537241"/>
        </a:xfrm>
        <a:prstGeom prst="rect">
          <a:avLst/>
        </a:prstGeom>
        <a:solidFill>
          <a:srgbClr val="79F3A2"/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FF0000"/>
              </a:solidFill>
            </a:rPr>
            <a:t>فريق عمل مصادر التعليم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946167" y="1526294"/>
        <a:ext cx="2659708" cy="537241"/>
      </dsp:txXfrm>
    </dsp:sp>
    <dsp:sp modelId="{7562D50D-38C4-4A51-A987-C06DCA795552}">
      <dsp:nvSpPr>
        <dsp:cNvPr id="0" name=""/>
        <dsp:cNvSpPr/>
      </dsp:nvSpPr>
      <dsp:spPr>
        <a:xfrm>
          <a:off x="3975175" y="1526294"/>
          <a:ext cx="2659708" cy="537241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FF0000"/>
              </a:solidFill>
            </a:rPr>
            <a:t>فريق عمل الرسالة والأهداف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3975175" y="1526294"/>
        <a:ext cx="2659708" cy="537241"/>
      </dsp:txXfrm>
    </dsp:sp>
    <dsp:sp modelId="{F3EA1E6F-7F81-4A11-A6BB-E7531DF4AA92}">
      <dsp:nvSpPr>
        <dsp:cNvPr id="0" name=""/>
        <dsp:cNvSpPr/>
      </dsp:nvSpPr>
      <dsp:spPr>
        <a:xfrm>
          <a:off x="946167" y="2289176"/>
          <a:ext cx="2659708" cy="537241"/>
        </a:xfrm>
        <a:prstGeom prst="rect">
          <a:avLst/>
        </a:prstGeom>
        <a:solidFill>
          <a:srgbClr val="B3E5B1"/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FF0000"/>
              </a:solidFill>
            </a:rPr>
            <a:t>فريق عمل المرافق والتجهيزات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946167" y="2289176"/>
        <a:ext cx="2659708" cy="537241"/>
      </dsp:txXfrm>
    </dsp:sp>
    <dsp:sp modelId="{37E6FE22-5DB4-4F11-95C1-984E90D4734A}">
      <dsp:nvSpPr>
        <dsp:cNvPr id="0" name=""/>
        <dsp:cNvSpPr/>
      </dsp:nvSpPr>
      <dsp:spPr>
        <a:xfrm>
          <a:off x="3975175" y="2289176"/>
          <a:ext cx="2659708" cy="537241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FF0000"/>
              </a:solidFill>
            </a:rPr>
            <a:t>فريق عمل السلطات والإدارة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3975175" y="2289176"/>
        <a:ext cx="2659708" cy="537241"/>
      </dsp:txXfrm>
    </dsp:sp>
    <dsp:sp modelId="{45ADB5A3-B7A4-44EC-B905-EE21CCF705C4}">
      <dsp:nvSpPr>
        <dsp:cNvPr id="0" name=""/>
        <dsp:cNvSpPr/>
      </dsp:nvSpPr>
      <dsp:spPr>
        <a:xfrm>
          <a:off x="946167" y="3052059"/>
          <a:ext cx="2659708" cy="537241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FF0000"/>
              </a:solidFill>
            </a:rPr>
            <a:t>فربق عمل التخطيط المالي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946167" y="3052059"/>
        <a:ext cx="2659708" cy="537241"/>
      </dsp:txXfrm>
    </dsp:sp>
    <dsp:sp modelId="{A97E2A08-92B1-40D3-9C58-81B41A8C08A5}">
      <dsp:nvSpPr>
        <dsp:cNvPr id="0" name=""/>
        <dsp:cNvSpPr/>
      </dsp:nvSpPr>
      <dsp:spPr>
        <a:xfrm>
          <a:off x="3975175" y="3052059"/>
          <a:ext cx="2659708" cy="537241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FF0000"/>
              </a:solidFill>
            </a:rPr>
            <a:t>فريق عمل ضمان الجودة وتحسينها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3975175" y="3052059"/>
        <a:ext cx="2659708" cy="537241"/>
      </dsp:txXfrm>
    </dsp:sp>
    <dsp:sp modelId="{E06DB756-4B75-4EEA-A2E8-E4257CE3A251}">
      <dsp:nvSpPr>
        <dsp:cNvPr id="0" name=""/>
        <dsp:cNvSpPr/>
      </dsp:nvSpPr>
      <dsp:spPr>
        <a:xfrm>
          <a:off x="946167" y="3814941"/>
          <a:ext cx="2659708" cy="537241"/>
        </a:xfrm>
        <a:prstGeom prst="rect">
          <a:avLst/>
        </a:prstGeom>
        <a:solidFill>
          <a:srgbClr val="FFB7B7"/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B00000"/>
              </a:solidFill>
            </a:rPr>
            <a:t>فريق عمل البحث العلمي</a:t>
          </a:r>
          <a:endParaRPr lang="en-US" sz="1400" b="1" kern="1200" dirty="0">
            <a:solidFill>
              <a:srgbClr val="B00000"/>
            </a:solidFill>
          </a:endParaRPr>
        </a:p>
      </dsp:txBody>
      <dsp:txXfrm>
        <a:off x="946167" y="3814941"/>
        <a:ext cx="2659708" cy="537241"/>
      </dsp:txXfrm>
    </dsp:sp>
    <dsp:sp modelId="{1BD3F835-9FF7-47CE-8486-36370BEF44C3}">
      <dsp:nvSpPr>
        <dsp:cNvPr id="0" name=""/>
        <dsp:cNvSpPr/>
      </dsp:nvSpPr>
      <dsp:spPr>
        <a:xfrm>
          <a:off x="3975175" y="3814941"/>
          <a:ext cx="2659708" cy="53724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FF0000"/>
              </a:solidFill>
            </a:rPr>
            <a:t>فريق عمل التعليم والتدريس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3975175" y="3814941"/>
        <a:ext cx="2659708" cy="537241"/>
      </dsp:txXfrm>
    </dsp:sp>
    <dsp:sp modelId="{C35689A2-0B6E-422A-95E1-163B0B9EA070}">
      <dsp:nvSpPr>
        <dsp:cNvPr id="0" name=""/>
        <dsp:cNvSpPr/>
      </dsp:nvSpPr>
      <dsp:spPr>
        <a:xfrm>
          <a:off x="946167" y="4577823"/>
          <a:ext cx="2721491" cy="537241"/>
        </a:xfrm>
        <a:prstGeom prst="rect">
          <a:avLst/>
        </a:prstGeom>
        <a:solidFill>
          <a:srgbClr val="F0B08C"/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C40000"/>
              </a:solidFill>
            </a:rPr>
            <a:t>فريق عمل علاقة الكلية بالمجتمع</a:t>
          </a:r>
          <a:endParaRPr lang="en-US" sz="1400" b="1" kern="1200" dirty="0">
            <a:solidFill>
              <a:srgbClr val="C40000"/>
            </a:solidFill>
          </a:endParaRPr>
        </a:p>
      </dsp:txBody>
      <dsp:txXfrm>
        <a:off x="946167" y="4577823"/>
        <a:ext cx="2721491" cy="537241"/>
      </dsp:txXfrm>
    </dsp:sp>
    <dsp:sp modelId="{E1E96161-9B59-4E8F-8A3D-78B09DAEAB4D}">
      <dsp:nvSpPr>
        <dsp:cNvPr id="0" name=""/>
        <dsp:cNvSpPr/>
      </dsp:nvSpPr>
      <dsp:spPr>
        <a:xfrm>
          <a:off x="3975175" y="4565402"/>
          <a:ext cx="2659708" cy="537241"/>
        </a:xfrm>
        <a:prstGeom prst="rect">
          <a:avLst/>
        </a:prstGeom>
        <a:solidFill>
          <a:srgbClr val="99C886"/>
        </a:soli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400" b="1" kern="1200" dirty="0" smtClean="0">
              <a:solidFill>
                <a:srgbClr val="FF0000"/>
              </a:solidFill>
            </a:rPr>
            <a:t>فريق عمل عمليات توظيف هيئة التدريس والعاملين</a:t>
          </a:r>
          <a:endParaRPr lang="en-US" sz="1400" b="1" kern="1200" dirty="0">
            <a:solidFill>
              <a:srgbClr val="FF0000"/>
            </a:solidFill>
          </a:endParaRPr>
        </a:p>
      </dsp:txBody>
      <dsp:txXfrm>
        <a:off x="3975175" y="4565402"/>
        <a:ext cx="2659708" cy="537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A6CF1-E0E4-4BF5-BC30-DDB066F828D8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D40DB-5114-4052-B2CB-A1A3B88AA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72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D40DB-5114-4052-B2CB-A1A3B88AA4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19BEDBD-4007-43E2-AB68-A5649B151E7C}" type="datetimeFigureOut">
              <a:rPr lang="en-US" smtClean="0"/>
              <a:t>5/23/2012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703EDD1-D20B-44B1-8F19-918763A9A2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887488"/>
          </a:xfrm>
        </p:spPr>
        <p:txBody>
          <a:bodyPr/>
          <a:lstStyle/>
          <a:p>
            <a:pPr algn="ctr" rtl="1"/>
            <a:r>
              <a:rPr lang="ar-JO" sz="5400" dirty="0" smtClean="0"/>
              <a:t>كلية المجتمع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3808" y="3539864"/>
            <a:ext cx="6120680" cy="1101248"/>
          </a:xfrm>
        </p:spPr>
        <p:txBody>
          <a:bodyPr>
            <a:normAutofit/>
          </a:bodyPr>
          <a:lstStyle/>
          <a:p>
            <a:pPr algn="ctr" rtl="1"/>
            <a:r>
              <a:rPr lang="ar-JO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مركز الجودة والإعتماد الأكاديمي</a:t>
            </a:r>
            <a:endParaRPr lang="en-US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9946"/>
            <a:ext cx="2376264" cy="143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47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360" y="354400"/>
            <a:ext cx="7239000" cy="626328"/>
          </a:xfrm>
        </p:spPr>
        <p:txBody>
          <a:bodyPr/>
          <a:lstStyle/>
          <a:p>
            <a:pPr algn="r" rtl="1"/>
            <a:r>
              <a:rPr lang="ar-JO" dirty="0" smtClean="0"/>
              <a:t>الهيكل التنظيمي للمركز </a:t>
            </a:r>
            <a:r>
              <a:rPr lang="ar-JO" sz="2800" dirty="0" smtClean="0"/>
              <a:t>(2-2)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112086"/>
              </p:ext>
            </p:extLst>
          </p:nvPr>
        </p:nvGraphicFramePr>
        <p:xfrm>
          <a:off x="457200" y="1340768"/>
          <a:ext cx="7499176" cy="5115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671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إدارة المركز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030479"/>
              </p:ext>
            </p:extLst>
          </p:nvPr>
        </p:nvGraphicFramePr>
        <p:xfrm>
          <a:off x="1006864" y="2564903"/>
          <a:ext cx="6445456" cy="1704742"/>
        </p:xfrm>
        <a:graphic>
          <a:graphicData uri="http://schemas.openxmlformats.org/drawingml/2006/table">
            <a:tbl>
              <a:tblPr rtl="1" firstRow="1" firstCol="1" bandRow="1">
                <a:tableStyleId>{18603FDC-E32A-4AB5-989C-0864C3EAD2B8}</a:tableStyleId>
              </a:tblPr>
              <a:tblGrid>
                <a:gridCol w="3107642"/>
                <a:gridCol w="3337814"/>
              </a:tblGrid>
              <a:tr h="85237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7030A0"/>
                          </a:solidFill>
                          <a:effectLst/>
                        </a:rPr>
                        <a:t>رئيس مركز الجودة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أ. شاكر حامد نويجي</a:t>
                      </a:r>
                      <a:endParaRPr lang="en-US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85237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7030A0"/>
                          </a:solidFill>
                          <a:effectLst/>
                        </a:rPr>
                        <a:t>مستشار مركز الجودة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د. محمد سيد فرج</a:t>
                      </a:r>
                      <a:endParaRPr lang="en-US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97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وحدات المركز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773690"/>
              </p:ext>
            </p:extLst>
          </p:nvPr>
        </p:nvGraphicFramePr>
        <p:xfrm>
          <a:off x="899592" y="2276872"/>
          <a:ext cx="6482868" cy="2592290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3580447"/>
                <a:gridCol w="2902421"/>
              </a:tblGrid>
              <a:tr h="51845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رئيس وحدة توصيف و تقرير المقررات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 محمود رجب غنيم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7B7"/>
                    </a:solidFill>
                  </a:tcPr>
                </a:tc>
              </a:tr>
              <a:tr h="51845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رئيس وحدة القياس والتقويم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 محمد سيد فرج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7B7"/>
                    </a:solidFill>
                  </a:tcPr>
                </a:tc>
              </a:tr>
              <a:tr h="51845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رئيس وحدة الإعتماد الأكاديمي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د. سرحان أحمد رشوان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7B7"/>
                    </a:solidFill>
                  </a:tcPr>
                </a:tc>
              </a:tr>
              <a:tr h="51845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رئيس وحدة تطوير المهارات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أ. شرفي مصطفى عباس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7B7"/>
                    </a:solidFill>
                  </a:tcPr>
                </a:tc>
              </a:tr>
              <a:tr h="51845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رئيس وحدة التوثيق والمعلومات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أ. محمد فايز عابد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7B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239000" cy="698336"/>
          </a:xfrm>
        </p:spPr>
        <p:txBody>
          <a:bodyPr>
            <a:normAutofit/>
          </a:bodyPr>
          <a:lstStyle/>
          <a:p>
            <a:pPr algn="r" rtl="1"/>
            <a:r>
              <a:rPr lang="ar-JO" sz="3600" dirty="0" smtClean="0"/>
              <a:t>فرق عمل المركز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678534"/>
              </p:ext>
            </p:extLst>
          </p:nvPr>
        </p:nvGraphicFramePr>
        <p:xfrm>
          <a:off x="243031" y="1700808"/>
          <a:ext cx="7713345" cy="4464504"/>
        </p:xfrm>
        <a:graphic>
          <a:graphicData uri="http://schemas.openxmlformats.org/drawingml/2006/table">
            <a:tbl>
              <a:tblPr rtl="1" firstRow="1" firstCol="1" bandRow="1">
                <a:tableStyleId>{E269D01E-BC32-4049-B463-5C60D7B0CCD2}</a:tableStyleId>
              </a:tblPr>
              <a:tblGrid>
                <a:gridCol w="4996497"/>
                <a:gridCol w="2716848"/>
              </a:tblGrid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عمل التقييم الذاتي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محمود مصطفى الشريف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عمل الرسالة والأهداف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د. هيثم عبدالكريم شعبان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عمل السلطات والإدارة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سعد بن عبدالله العشري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عمل ضمان الجودة وتحسينها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د. سرحان أحمد رشوان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عمل التعليم والتدريس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عابد حياه كوهكر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عمل إدارة شئون الطلاب و الخدمات المساندة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وائل محمد التويجري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عمل مصادر التعليم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د. هيثم عبدالكريم شعبان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عمل المرافق والتجهيزات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طلال بن غازي الجعد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فريق عمل التخطيط المالي و الإدارة المالية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محمود مصطفي الشريف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عمل عمليات توظيف هيئة التدريس و العاملين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د. محمود رجب غنيم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عمل البحث العلمي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د. الصادق يحي عبد الله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FF0000"/>
                          </a:solidFill>
                          <a:effectLst/>
                        </a:rPr>
                        <a:t>فريق عمل علاقة الكلية بالمجتمع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JO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أ. </a:t>
                      </a:r>
                      <a:r>
                        <a:rPr lang="ar-S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فهد محمد الوهيبي</a:t>
                      </a:r>
                      <a:endParaRPr lang="en-US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00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6064"/>
            <a:ext cx="7239000" cy="588680"/>
          </a:xfrm>
        </p:spPr>
        <p:txBody>
          <a:bodyPr/>
          <a:lstStyle/>
          <a:p>
            <a:pPr algn="r" rtl="1"/>
            <a:r>
              <a:rPr lang="ar-JO" dirty="0" smtClean="0"/>
              <a:t>مقدمة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268760"/>
            <a:ext cx="5860504" cy="1458640"/>
          </a:xfrm>
        </p:spPr>
        <p:txBody>
          <a:bodyPr>
            <a:noAutofit/>
          </a:bodyPr>
          <a:lstStyle/>
          <a:p>
            <a:pPr algn="r" rtl="1"/>
            <a:r>
              <a:rPr lang="ar-JO" sz="2400" b="1" u="sng" dirty="0" smtClean="0"/>
              <a:t>كلمة رئيس المركز</a:t>
            </a:r>
          </a:p>
          <a:p>
            <a:pPr marL="0" indent="0" algn="r" rtl="1">
              <a:buNone/>
            </a:pPr>
            <a:endParaRPr lang="ar-JO" sz="1600" b="1" u="sng" dirty="0"/>
          </a:p>
          <a:p>
            <a:pPr marL="0" indent="0" algn="just" rtl="1">
              <a:buNone/>
            </a:pPr>
            <a:r>
              <a:rPr lang="ar-SA" sz="1600" b="1" dirty="0"/>
              <a:t>الحمد لله و الصلاة و السلام علي من لا نبي بعده و بعد :</a:t>
            </a:r>
            <a:r>
              <a:rPr lang="ar-SA" sz="1600" dirty="0"/>
              <a:t> </a:t>
            </a:r>
            <a:endParaRPr lang="en-US" sz="1600" dirty="0"/>
          </a:p>
          <a:p>
            <a:pPr marL="0" indent="0" algn="just" rtl="1">
              <a:buNone/>
            </a:pPr>
            <a:r>
              <a:rPr lang="ar-SA" sz="1600" b="1" dirty="0"/>
              <a:t>يسعي مركز الجودة و الاعتماد الأكاديمي بوحداته و فرق عمله إلي </a:t>
            </a:r>
            <a:r>
              <a:rPr lang="ar-SA" sz="1600" b="1" dirty="0" smtClean="0"/>
              <a:t>دعم</a:t>
            </a:r>
            <a:r>
              <a:rPr lang="ar-JO" sz="1600" b="1" dirty="0" smtClean="0"/>
              <a:t> </a:t>
            </a:r>
            <a:r>
              <a:rPr lang="ar-SA" sz="1600" b="1" dirty="0" smtClean="0"/>
              <a:t> </a:t>
            </a:r>
            <a:r>
              <a:rPr lang="ar-SA" sz="1600" b="1" dirty="0"/>
              <a:t>رؤية و رسالة كلية المجتمع </a:t>
            </a:r>
            <a:r>
              <a:rPr lang="ar-JO" sz="1600" b="1" dirty="0" smtClean="0"/>
              <a:t>في</a:t>
            </a:r>
            <a:r>
              <a:rPr lang="ar-SA" sz="1600" b="1" dirty="0" smtClean="0"/>
              <a:t> </a:t>
            </a:r>
            <a:r>
              <a:rPr lang="ar-SA" sz="1600" b="1" dirty="0"/>
              <a:t>جامعة المجمعة، و تحقيق أهدافها </a:t>
            </a:r>
            <a:r>
              <a:rPr lang="ar-SA" sz="1600" b="1" dirty="0" smtClean="0"/>
              <a:t>قصيرة </a:t>
            </a:r>
            <a:r>
              <a:rPr lang="ar-SA" sz="1600" b="1" dirty="0"/>
              <a:t>متوسطة و طويلة الأجل .</a:t>
            </a:r>
            <a:endParaRPr lang="en-US" sz="1600" dirty="0"/>
          </a:p>
          <a:p>
            <a:pPr algn="just" rtl="1"/>
            <a:endParaRPr lang="en-US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84" y="1484784"/>
            <a:ext cx="1323920" cy="1667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16004" y="3284984"/>
            <a:ext cx="717166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1600" b="1" dirty="0"/>
              <a:t>لذا أضحي تطبيق معايير الجودة في مؤسسات التعليم العالي و منها كليتنا من أهم مقومات الريادة .</a:t>
            </a:r>
            <a:endParaRPr lang="ar-JO" sz="1600" b="1" dirty="0"/>
          </a:p>
          <a:p>
            <a:pPr algn="just" rtl="1"/>
            <a:endParaRPr lang="ar-JO" sz="1600" b="1" dirty="0"/>
          </a:p>
          <a:p>
            <a:pPr algn="just" rtl="1"/>
            <a:r>
              <a:rPr lang="ar-SA" sz="1600" b="1" dirty="0"/>
              <a:t>و تأتي هذه الريادة من دعم أنظمة الجودة لخلق مفهوم إداري جديد غير تقليدي يتوافق مع سرعة عصر الفنتو ثانية ، و قفزات ثورة النانوتكنولوجي.</a:t>
            </a:r>
            <a:endParaRPr lang="en-US" sz="1600" b="1" dirty="0"/>
          </a:p>
          <a:p>
            <a:pPr algn="just" rtl="1"/>
            <a:r>
              <a:rPr lang="ar-SA" sz="1600" b="1" dirty="0"/>
              <a:t> </a:t>
            </a:r>
            <a:endParaRPr lang="en-US" sz="1600" b="1" dirty="0"/>
          </a:p>
          <a:p>
            <a:pPr algn="just" rtl="1"/>
            <a:r>
              <a:rPr lang="ar-SA" sz="1600" b="1" dirty="0"/>
              <a:t>وهنا كان لزام علي فريق عمل مركز الجودة و الاعتماد الأكاديمي بالكلية تقديم خالص الشكر لسعادة عميد الكلية الدكتور عبد الله بن أحمد الدهش علي ما يقدمه من دعم لأنشطة المركز.</a:t>
            </a:r>
            <a:endParaRPr lang="en-US" sz="1600" b="1" dirty="0"/>
          </a:p>
          <a:p>
            <a:pPr algn="just" rtl="1"/>
            <a:r>
              <a:rPr lang="ar-SA" sz="1600" b="1" dirty="0"/>
              <a:t> </a:t>
            </a:r>
            <a:endParaRPr lang="en-US" sz="1600" b="1" dirty="0"/>
          </a:p>
          <a:p>
            <a:pPr algn="ctr" rtl="1"/>
            <a:r>
              <a:rPr lang="ar-SA" sz="1600" b="1" dirty="0"/>
              <a:t>و الله الموفق ..،</a:t>
            </a:r>
            <a:endParaRPr lang="en-US" sz="1600" b="1" dirty="0"/>
          </a:p>
          <a:p>
            <a:pPr algn="r" rtl="1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021288"/>
            <a:ext cx="39959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1400" b="1" dirty="0" smtClean="0"/>
              <a:t>أ. شاكر حامد نويجي</a:t>
            </a:r>
          </a:p>
          <a:p>
            <a:pPr algn="ctr" rtl="1"/>
            <a:r>
              <a:rPr lang="ar-JO" sz="1400" b="1" dirty="0" smtClean="0"/>
              <a:t>رئيس مركز الجودة والإعتماد الأكاديمي</a:t>
            </a:r>
          </a:p>
          <a:p>
            <a:pPr algn="ctr" rtl="1"/>
            <a:r>
              <a:rPr lang="ar-JO" sz="1400" b="1" dirty="0" smtClean="0"/>
              <a:t>كلية المجتمع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06979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رؤية ورسالة المركز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456"/>
            <a:ext cx="7239000" cy="3475768"/>
          </a:xfrm>
        </p:spPr>
        <p:txBody>
          <a:bodyPr>
            <a:norm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3200" u="sng" dirty="0">
                <a:latin typeface="Calibri"/>
                <a:ea typeface="Times New Roman"/>
                <a:cs typeface="AL-Mateen"/>
              </a:rPr>
              <a:t>رؤية المركز</a:t>
            </a:r>
            <a:endParaRPr lang="en-US" sz="1400" u="sng" dirty="0">
              <a:latin typeface="Calibri"/>
              <a:ea typeface="Calibri"/>
              <a:cs typeface="Arial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JO" sz="2000" b="1" dirty="0" smtClean="0">
                <a:latin typeface="Calibri"/>
                <a:ea typeface="Calibri"/>
                <a:cs typeface="Times New Roman"/>
              </a:rPr>
              <a:t>التميز </a:t>
            </a:r>
            <a:r>
              <a:rPr lang="ar-JO" sz="2000" b="1" dirty="0">
                <a:latin typeface="Calibri"/>
                <a:ea typeface="Calibri"/>
                <a:cs typeface="Times New Roman"/>
              </a:rPr>
              <a:t>في ممارسات الجودة بالكلية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ar-JO" sz="100" u="sng" dirty="0" smtClean="0">
              <a:latin typeface="Calibri"/>
              <a:ea typeface="Times New Roman"/>
              <a:cs typeface="AL-Mateen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3200" u="sng" dirty="0" smtClean="0">
                <a:latin typeface="Calibri"/>
                <a:ea typeface="Times New Roman"/>
                <a:cs typeface="AL-Mateen"/>
              </a:rPr>
              <a:t>رسالة </a:t>
            </a:r>
            <a:r>
              <a:rPr lang="ar-SA" sz="3200" u="sng" dirty="0">
                <a:latin typeface="Calibri"/>
                <a:ea typeface="Times New Roman"/>
                <a:cs typeface="AL-Mateen"/>
              </a:rPr>
              <a:t>المركز</a:t>
            </a:r>
            <a:endParaRPr lang="en-US" sz="1400" u="sng" dirty="0">
              <a:latin typeface="Calibri"/>
              <a:ea typeface="Calibri"/>
              <a:cs typeface="Arial"/>
            </a:endParaRPr>
          </a:p>
          <a:p>
            <a:pPr marL="0" indent="0" algn="r" rtl="1">
              <a:buNone/>
            </a:pPr>
            <a:r>
              <a:rPr lang="ar-JO" sz="2000" b="1" dirty="0">
                <a:ea typeface="Calibri"/>
                <a:cs typeface="Times New Roman"/>
              </a:rPr>
              <a:t>التحسين المستمر للجودة في أقسام ووحدات الكلية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93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143000"/>
          </a:xfrm>
        </p:spPr>
        <p:txBody>
          <a:bodyPr/>
          <a:lstStyle/>
          <a:p>
            <a:pPr algn="r" rtl="1"/>
            <a:r>
              <a:rPr lang="ar-SA" dirty="0"/>
              <a:t>أهداف المركز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7239000" cy="4846320"/>
          </a:xfrm>
        </p:spPr>
        <p:txBody>
          <a:bodyPr>
            <a:noAutofit/>
          </a:bodyPr>
          <a:lstStyle/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 smtClean="0"/>
              <a:t>بناء </a:t>
            </a:r>
            <a:r>
              <a:rPr lang="ar-SA" sz="1600" b="1" dirty="0"/>
              <a:t>رؤية ورسالة للكلية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SzPct val="100000"/>
              <a:buNone/>
            </a:pPr>
            <a:endParaRPr lang="ar-JO" sz="1600" b="1" dirty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 smtClean="0"/>
              <a:t>نشر </a:t>
            </a:r>
            <a:r>
              <a:rPr lang="ar-SA" sz="1600" b="1" dirty="0"/>
              <a:t>ثقافة الجودة والاعتماد الأكاديمي بين أعضاء هيئة التدريس والطلاب والموظفين بالكلية من خلال :عقد دورات تدريبية ، ورش عمل ، محاضرات ، ندوات ، كتيبات ، مطويات .... وغيرها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SzPct val="100000"/>
              <a:buNone/>
            </a:pPr>
            <a:endParaRPr lang="ar-JO" sz="1600" b="1" dirty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 smtClean="0"/>
              <a:t>اقتراح </a:t>
            </a:r>
            <a:r>
              <a:rPr lang="ar-SA" sz="1600" b="1" dirty="0"/>
              <a:t>تشكيل الفرق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SzPct val="100000"/>
              <a:buNone/>
            </a:pPr>
            <a:endParaRPr lang="ar-JO" sz="1600" dirty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 smtClean="0"/>
              <a:t>رسم </a:t>
            </a:r>
            <a:r>
              <a:rPr lang="ar-SA" sz="1600" b="1" dirty="0"/>
              <a:t>خطط وسياسات وأهداف الجودة والاعتماد الأكاديمي على مستوى الكلية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SzPct val="100000"/>
              <a:buNone/>
            </a:pPr>
            <a:endParaRPr lang="ar-JO" sz="1600" dirty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 smtClean="0"/>
              <a:t>تقديم </a:t>
            </a:r>
            <a:r>
              <a:rPr lang="ar-SA" sz="1600" b="1" dirty="0"/>
              <a:t>الدعم الفني للأقسام الأكاديمية والإدارية بالكلية في كل مايتعلق بقضايا الجودة والاعتماد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SzPct val="100000"/>
              <a:buNone/>
            </a:pPr>
            <a:endParaRPr lang="ar-JO" sz="1600" b="1" dirty="0" smtClean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 smtClean="0"/>
              <a:t>تحديد مواطن التحسين الممكنة واقتراح المشاريع الأزمة بتحقيقها</a:t>
            </a:r>
            <a:r>
              <a:rPr lang="en-US" sz="1600" b="1" dirty="0" smtClean="0"/>
              <a:t>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4786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143000"/>
          </a:xfrm>
        </p:spPr>
        <p:txBody>
          <a:bodyPr/>
          <a:lstStyle/>
          <a:p>
            <a:pPr algn="r" rtl="1"/>
            <a:r>
              <a:rPr lang="ar-JO" dirty="0" smtClean="0"/>
              <a:t>أهداف المركز </a:t>
            </a:r>
            <a:r>
              <a:rPr lang="ar-JO" sz="2400" dirty="0" smtClean="0"/>
              <a:t>(تكملة)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/>
              <a:t>وضع خطة إستراتيجية طويلة المدى لتطوير عملية التعليم والتعلم بما يتناسب مع متطلبات العصر واحتياجات المجتمع وسوق العمل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SzPct val="100000"/>
              <a:buNone/>
            </a:pPr>
            <a:endParaRPr lang="ar-JO" sz="1600" b="1" dirty="0" smtClean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 smtClean="0"/>
              <a:t>متابعة </a:t>
            </a:r>
            <a:r>
              <a:rPr lang="ar-SA" sz="1600" b="1" dirty="0"/>
              <a:t>عمليات توصيف المقررات والبرامج الدراسية ، وتحديد جوانب القوة والضعف فيها وتقديم المقترحات والوسائل المناسبة للتغلب عليها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SzPct val="100000"/>
              <a:buNone/>
            </a:pPr>
            <a:endParaRPr lang="ar-JO" sz="1600" b="1" dirty="0" smtClean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 smtClean="0"/>
              <a:t>تصميم </a:t>
            </a:r>
            <a:r>
              <a:rPr lang="ar-SA" sz="1600" b="1" dirty="0"/>
              <a:t>وإعداد الأدوات اللازمة للتقويم بما يساعد في وضع نظام لضمان الجودة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SzPct val="100000"/>
              <a:buNone/>
            </a:pPr>
            <a:endParaRPr lang="ar-JO" sz="1600" b="1" dirty="0" smtClean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 smtClean="0"/>
              <a:t>إعداد </a:t>
            </a:r>
            <a:r>
              <a:rPr lang="ar-SA" sz="1600" b="1" dirty="0"/>
              <a:t>تقارير دورية عن مستويات الأداء ورضا المستفيدين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SzPct val="100000"/>
              <a:buNone/>
            </a:pPr>
            <a:endParaRPr lang="ar-JO" sz="1600" b="1" dirty="0" smtClean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 smtClean="0"/>
              <a:t>العمل </a:t>
            </a:r>
            <a:r>
              <a:rPr lang="ar-SA" sz="1600" b="1" dirty="0"/>
              <a:t>على تنفيذ ومتابعة التقويم والاعتماد الأكاديمي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SzPct val="100000"/>
              <a:buNone/>
            </a:pPr>
            <a:endParaRPr lang="ar-JO" sz="1600" b="1" dirty="0" smtClean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 smtClean="0"/>
              <a:t>فتح </a:t>
            </a:r>
            <a:r>
              <a:rPr lang="ar-SA" sz="1600" b="1" dirty="0"/>
              <a:t>قنوات اتصال مع المؤسسات المهتمة بالجودة والاعتماد في التعليم الجامعي لتبادل الخبرات وتعظيم الفائدة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lvl="0" algn="r" rtl="1">
              <a:buSzPct val="100000"/>
              <a:buFont typeface="Wingdings" pitchFamily="2" charset="2"/>
              <a:buChar char="q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1840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أهداف المركز </a:t>
            </a:r>
            <a:r>
              <a:rPr lang="ar-JO" sz="2400" dirty="0"/>
              <a:t>(تكملة)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3432"/>
            <a:ext cx="7239000" cy="3043720"/>
          </a:xfrm>
        </p:spPr>
        <p:txBody>
          <a:bodyPr>
            <a:normAutofit/>
          </a:bodyPr>
          <a:lstStyle/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/>
              <a:t>متابعة سير إجراءات جوائز التميز بالكلية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None/>
            </a:pPr>
            <a:endParaRPr lang="en-US" sz="1600" dirty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/>
              <a:t>جمع البيانات والمعلومات بشكل مستمر عن أنشطة الجودة بالكلية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None/>
            </a:pPr>
            <a:endParaRPr lang="en-US" sz="1600" dirty="0"/>
          </a:p>
          <a:p>
            <a:pPr lvl="0" algn="r" rtl="1">
              <a:buSzPct val="100000"/>
              <a:buFont typeface="Wingdings" pitchFamily="2" charset="2"/>
              <a:buChar char="q"/>
            </a:pPr>
            <a:r>
              <a:rPr lang="ar-SA" sz="1600" b="1" dirty="0"/>
              <a:t>توثيق الجهود والرفع بها إلى عمادة الجودة</a:t>
            </a:r>
            <a:r>
              <a:rPr lang="en-US" sz="1600" b="1" dirty="0" smtClean="0"/>
              <a:t>.</a:t>
            </a:r>
            <a:endParaRPr lang="ar-JO" sz="1600" b="1" dirty="0" smtClean="0"/>
          </a:p>
          <a:p>
            <a:pPr marL="0" lvl="0" indent="0" algn="r" rtl="1">
              <a:buNone/>
            </a:pPr>
            <a:endParaRPr lang="en-US" sz="1600" dirty="0"/>
          </a:p>
          <a:p>
            <a:pPr algn="r" rtl="1">
              <a:buSzPct val="100000"/>
              <a:buFont typeface="Wingdings" pitchFamily="2" charset="2"/>
              <a:buChar char="q"/>
            </a:pPr>
            <a:r>
              <a:rPr lang="ar-SA" sz="1600" b="1" dirty="0"/>
              <a:t>القيام بالمهام الأخرى التي تكلف بها الوحدة فيما يتعلق بالجودة والاعتماد الأكاديمي من عمادة الجودة بالجامعة.</a:t>
            </a:r>
            <a:endParaRPr lang="en-US" sz="1600" dirty="0"/>
          </a:p>
          <a:p>
            <a:pPr algn="r" rt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875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7239000" cy="1143000"/>
          </a:xfrm>
        </p:spPr>
        <p:txBody>
          <a:bodyPr/>
          <a:lstStyle/>
          <a:p>
            <a:pPr algn="r" rtl="1"/>
            <a:r>
              <a:rPr lang="ar-JO" dirty="0" smtClean="0"/>
              <a:t>نشأة المركز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endParaRPr lang="en-US" sz="1800" dirty="0">
              <a:latin typeface="Calibri"/>
              <a:ea typeface="Calibri"/>
              <a:cs typeface="Arial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v"/>
            </a:pPr>
            <a:r>
              <a:rPr lang="ar-JO" sz="2400" b="1" dirty="0">
                <a:latin typeface="Calibri"/>
                <a:ea typeface="Calibri"/>
                <a:cs typeface="Times New Roman"/>
              </a:rPr>
              <a:t>تم إنشاء وحدة الجودة والاعتماد الأكاديمي بالكلية بتاريخ 7/3/1429هـ بالقرار رقم 2931000548</a:t>
            </a:r>
            <a:r>
              <a:rPr lang="en-US" sz="2400" b="1" dirty="0" smtClean="0">
                <a:latin typeface="Times New Roman"/>
                <a:ea typeface="Calibri"/>
                <a:cs typeface="Arial"/>
              </a:rPr>
              <a:t>.</a:t>
            </a:r>
            <a:endParaRPr lang="ar-JO" sz="2400" b="1" dirty="0">
              <a:latin typeface="Times New Roman"/>
              <a:ea typeface="Calibri"/>
              <a:cs typeface="Arial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8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الهيكل التنظيمي للمركز </a:t>
            </a:r>
            <a:r>
              <a:rPr lang="ar-JO" sz="2800" dirty="0" smtClean="0"/>
              <a:t>(1)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65268475"/>
              </p:ext>
            </p:extLst>
          </p:nvPr>
        </p:nvGraphicFramePr>
        <p:xfrm>
          <a:off x="1115616" y="1412776"/>
          <a:ext cx="6336704" cy="4077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29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239000" cy="710952"/>
          </a:xfrm>
        </p:spPr>
        <p:txBody>
          <a:bodyPr/>
          <a:lstStyle/>
          <a:p>
            <a:pPr algn="r" rtl="1"/>
            <a:r>
              <a:rPr lang="ar-JO" dirty="0" smtClean="0"/>
              <a:t>الهيكل التنظيمي للمركز </a:t>
            </a:r>
            <a:r>
              <a:rPr lang="ar-JO" sz="2800" dirty="0" smtClean="0"/>
              <a:t>(1-2)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821267"/>
              </p:ext>
            </p:extLst>
          </p:nvPr>
        </p:nvGraphicFramePr>
        <p:xfrm>
          <a:off x="457200" y="1412776"/>
          <a:ext cx="7239000" cy="5043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40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227</TotalTime>
  <Words>658</Words>
  <Application>Microsoft Office PowerPoint</Application>
  <PresentationFormat>On-screen Show (4:3)</PresentationFormat>
  <Paragraphs>125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كلية المجتمع</vt:lpstr>
      <vt:lpstr>مقدمة</vt:lpstr>
      <vt:lpstr>رؤية ورسالة المركز</vt:lpstr>
      <vt:lpstr>أهداف المركز</vt:lpstr>
      <vt:lpstr>أهداف المركز (تكملة)</vt:lpstr>
      <vt:lpstr>أهداف المركز (تكملة)</vt:lpstr>
      <vt:lpstr>نشأة المركز</vt:lpstr>
      <vt:lpstr>الهيكل التنظيمي للمركز (1)</vt:lpstr>
      <vt:lpstr>الهيكل التنظيمي للمركز (1-2)</vt:lpstr>
      <vt:lpstr>الهيكل التنظيمي للمركز (2-2)</vt:lpstr>
      <vt:lpstr>إدارة المركز</vt:lpstr>
      <vt:lpstr>وحدات المركز</vt:lpstr>
      <vt:lpstr>فرق عمل المركز</vt:lpstr>
    </vt:vector>
  </TitlesOfParts>
  <Company>Turbo 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المجتمع</dc:title>
  <dc:creator>Mohammad Aabed</dc:creator>
  <cp:lastModifiedBy>Mohammad Aabed</cp:lastModifiedBy>
  <cp:revision>12</cp:revision>
  <dcterms:created xsi:type="dcterms:W3CDTF">2012-05-23T08:56:35Z</dcterms:created>
  <dcterms:modified xsi:type="dcterms:W3CDTF">2012-05-23T12:43:51Z</dcterms:modified>
</cp:coreProperties>
</file>