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defTabSz="914400" rtl="1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كلية العلوم والدراسات الإنسانية بالغاط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/>
              <a:t>مركز الجودة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10674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ar-SA" b="1" dirty="0"/>
              <a:t>الـرؤية</a:t>
            </a:r>
            <a:endParaRPr lang="ar-SA" b="1" dirty="0"/>
          </a:p>
          <a:p>
            <a:r>
              <a:rPr lang="ar-SA" b="1" dirty="0"/>
              <a:t>أن تكون الجودة والتحسين المستمر والإبداع</a:t>
            </a:r>
            <a:endParaRPr lang="ar-SA" dirty="0"/>
          </a:p>
          <a:p>
            <a:r>
              <a:rPr lang="ar-SA" b="1" dirty="0"/>
              <a:t>ثقافة عمل يومية في جامعة المجمعة</a:t>
            </a:r>
            <a:endParaRPr lang="ar-SA" dirty="0"/>
          </a:p>
          <a:p>
            <a:r>
              <a:rPr lang="ar-SA" b="1" dirty="0"/>
              <a:t>الـرسالة</a:t>
            </a:r>
            <a:endParaRPr lang="ar-SA" b="1" dirty="0"/>
          </a:p>
          <a:p>
            <a:r>
              <a:rPr lang="ar-SA" b="1" dirty="0"/>
              <a:t>التحسين المستمر لعمليات الجودة وتطوير المهارات لمنسوبي الجامعة من أكاديميين وإداريين وطلبة  بما يسهم في تحقيق أهداف الجامعة الاستراتيجية وتبوأها  مكانة متميزة بين الجامعات الوطنية</a:t>
            </a:r>
            <a:endParaRPr lang="ar-SA" dirty="0"/>
          </a:p>
          <a:p>
            <a:r>
              <a:rPr lang="ar-SA" b="1" dirty="0"/>
              <a:t>الـقـيـم</a:t>
            </a:r>
            <a:endParaRPr lang="ar-SA" b="1" dirty="0"/>
          </a:p>
          <a:p>
            <a:r>
              <a:rPr lang="ar-SA" b="1" dirty="0"/>
              <a:t>1.      الإخلاص</a:t>
            </a:r>
            <a:endParaRPr lang="ar-SA" dirty="0"/>
          </a:p>
          <a:p>
            <a:r>
              <a:rPr lang="ar-SA" b="1" dirty="0"/>
              <a:t>2.      الإتقان</a:t>
            </a:r>
            <a:endParaRPr lang="ar-SA" dirty="0"/>
          </a:p>
          <a:p>
            <a:r>
              <a:rPr lang="ar-SA" b="1" dirty="0"/>
              <a:t>3.      الشفافية</a:t>
            </a:r>
            <a:endParaRPr lang="ar-SA" dirty="0"/>
          </a:p>
          <a:p>
            <a:r>
              <a:rPr lang="ar-SA" b="1" dirty="0"/>
              <a:t>4.      الإبداع</a:t>
            </a:r>
            <a:endParaRPr lang="ar-SA" dirty="0"/>
          </a:p>
          <a:p>
            <a:r>
              <a:rPr lang="ar-SA" b="1" dirty="0"/>
              <a:t>5.      المبادرة</a:t>
            </a:r>
            <a:endParaRPr lang="ar-SA" dirty="0"/>
          </a:p>
          <a:p>
            <a:r>
              <a:rPr lang="ar-SA" b="1" dirty="0"/>
              <a:t>6.      العمل كفريق</a:t>
            </a:r>
            <a:endParaRPr lang="ar-SA" dirty="0"/>
          </a:p>
          <a:p>
            <a:pPr marL="0" indent="0">
              <a:buNone/>
            </a:pPr>
            <a:endParaRPr lang="ar-SA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7041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غماء">
  <a:themeElements>
    <a:clrScheme name="غماء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غماء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410</TotalTime>
  <Words>33</Words>
  <Application>Microsoft Office PowerPoint</Application>
  <PresentationFormat>عرض على الشاشة (3:4)‏</PresentationFormat>
  <Paragraphs>14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غماء</vt:lpstr>
      <vt:lpstr>كلية العلوم والدراسات الإنسانية بالغاط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كلية العلوم والدراسات الإنسانية بالغاط</dc:title>
  <dc:creator>user</dc:creator>
  <cp:lastModifiedBy>user</cp:lastModifiedBy>
  <cp:revision>10</cp:revision>
  <dcterms:created xsi:type="dcterms:W3CDTF">2013-06-27T14:52:43Z</dcterms:created>
  <dcterms:modified xsi:type="dcterms:W3CDTF">2013-06-27T21:44:06Z</dcterms:modified>
</cp:coreProperties>
</file>