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notesSlides/notesSlide12.xml" ContentType="application/vnd.openxmlformats-officedocument.presentationml.notes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s/slide119.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s/slide138.xml" ContentType="application/vnd.openxmlformats-officedocument.presentationml.slide+xml"/>
  <Override PartName="/ppt/notesSlides/notesSlide9.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slides/slide20.xml" ContentType="application/vnd.openxmlformats-officedocument.presentationml.slide+xml"/>
  <Override PartName="/ppt/notesSlides/notesSlide11.xml" ContentType="application/vnd.openxmlformats-officedocument.presentationml.notes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40"/>
  </p:notesMasterIdLst>
  <p:handoutMasterIdLst>
    <p:handoutMasterId r:id="rId141"/>
  </p:handoutMasterIdLst>
  <p:sldIdLst>
    <p:sldId id="257" r:id="rId2"/>
    <p:sldId id="279" r:id="rId3"/>
    <p:sldId id="258" r:id="rId4"/>
    <p:sldId id="259" r:id="rId5"/>
    <p:sldId id="260" r:id="rId6"/>
    <p:sldId id="261" r:id="rId7"/>
    <p:sldId id="275" r:id="rId8"/>
    <p:sldId id="276" r:id="rId9"/>
    <p:sldId id="277" r:id="rId10"/>
    <p:sldId id="278" r:id="rId11"/>
    <p:sldId id="280" r:id="rId12"/>
    <p:sldId id="281" r:id="rId13"/>
    <p:sldId id="284" r:id="rId14"/>
    <p:sldId id="285" r:id="rId15"/>
    <p:sldId id="286" r:id="rId16"/>
    <p:sldId id="287" r:id="rId17"/>
    <p:sldId id="288" r:id="rId18"/>
    <p:sldId id="289" r:id="rId19"/>
    <p:sldId id="290" r:id="rId20"/>
    <p:sldId id="291" r:id="rId21"/>
    <p:sldId id="292" r:id="rId22"/>
    <p:sldId id="293" r:id="rId23"/>
    <p:sldId id="294" r:id="rId24"/>
    <p:sldId id="296" r:id="rId25"/>
    <p:sldId id="297" r:id="rId26"/>
    <p:sldId id="283" r:id="rId27"/>
    <p:sldId id="298" r:id="rId28"/>
    <p:sldId id="300" r:id="rId29"/>
    <p:sldId id="301" r:id="rId30"/>
    <p:sldId id="302" r:id="rId31"/>
    <p:sldId id="303" r:id="rId32"/>
    <p:sldId id="304" r:id="rId33"/>
    <p:sldId id="305" r:id="rId34"/>
    <p:sldId id="306" r:id="rId35"/>
    <p:sldId id="307" r:id="rId36"/>
    <p:sldId id="308" r:id="rId37"/>
    <p:sldId id="309" r:id="rId38"/>
    <p:sldId id="310" r:id="rId39"/>
    <p:sldId id="311" r:id="rId40"/>
    <p:sldId id="312" r:id="rId41"/>
    <p:sldId id="313" r:id="rId42"/>
    <p:sldId id="314" r:id="rId43"/>
    <p:sldId id="315" r:id="rId44"/>
    <p:sldId id="316" r:id="rId45"/>
    <p:sldId id="317" r:id="rId46"/>
    <p:sldId id="318" r:id="rId47"/>
    <p:sldId id="319" r:id="rId48"/>
    <p:sldId id="320" r:id="rId49"/>
    <p:sldId id="321" r:id="rId50"/>
    <p:sldId id="322" r:id="rId51"/>
    <p:sldId id="323" r:id="rId52"/>
    <p:sldId id="324" r:id="rId53"/>
    <p:sldId id="325" r:id="rId54"/>
    <p:sldId id="326" r:id="rId55"/>
    <p:sldId id="327" r:id="rId56"/>
    <p:sldId id="328" r:id="rId57"/>
    <p:sldId id="329" r:id="rId58"/>
    <p:sldId id="330" r:id="rId59"/>
    <p:sldId id="331" r:id="rId60"/>
    <p:sldId id="332" r:id="rId61"/>
    <p:sldId id="333" r:id="rId62"/>
    <p:sldId id="334" r:id="rId63"/>
    <p:sldId id="335" r:id="rId64"/>
    <p:sldId id="336" r:id="rId65"/>
    <p:sldId id="337" r:id="rId66"/>
    <p:sldId id="338" r:id="rId67"/>
    <p:sldId id="339" r:id="rId68"/>
    <p:sldId id="340" r:id="rId69"/>
    <p:sldId id="345" r:id="rId70"/>
    <p:sldId id="346" r:id="rId71"/>
    <p:sldId id="347" r:id="rId72"/>
    <p:sldId id="348" r:id="rId73"/>
    <p:sldId id="349" r:id="rId74"/>
    <p:sldId id="350" r:id="rId75"/>
    <p:sldId id="351" r:id="rId76"/>
    <p:sldId id="352" r:id="rId77"/>
    <p:sldId id="353" r:id="rId78"/>
    <p:sldId id="354" r:id="rId79"/>
    <p:sldId id="355" r:id="rId80"/>
    <p:sldId id="356" r:id="rId81"/>
    <p:sldId id="357" r:id="rId82"/>
    <p:sldId id="358" r:id="rId83"/>
    <p:sldId id="359" r:id="rId84"/>
    <p:sldId id="360" r:id="rId85"/>
    <p:sldId id="361" r:id="rId86"/>
    <p:sldId id="362" r:id="rId87"/>
    <p:sldId id="363" r:id="rId88"/>
    <p:sldId id="364" r:id="rId89"/>
    <p:sldId id="365" r:id="rId90"/>
    <p:sldId id="366" r:id="rId91"/>
    <p:sldId id="367" r:id="rId92"/>
    <p:sldId id="368" r:id="rId93"/>
    <p:sldId id="370" r:id="rId94"/>
    <p:sldId id="371" r:id="rId95"/>
    <p:sldId id="372" r:id="rId96"/>
    <p:sldId id="373" r:id="rId97"/>
    <p:sldId id="374" r:id="rId98"/>
    <p:sldId id="375" r:id="rId99"/>
    <p:sldId id="376" r:id="rId100"/>
    <p:sldId id="377" r:id="rId101"/>
    <p:sldId id="378" r:id="rId102"/>
    <p:sldId id="379" r:id="rId103"/>
    <p:sldId id="380" r:id="rId104"/>
    <p:sldId id="381" r:id="rId105"/>
    <p:sldId id="382" r:id="rId106"/>
    <p:sldId id="383" r:id="rId107"/>
    <p:sldId id="384" r:id="rId108"/>
    <p:sldId id="385" r:id="rId109"/>
    <p:sldId id="386" r:id="rId110"/>
    <p:sldId id="387" r:id="rId111"/>
    <p:sldId id="388" r:id="rId112"/>
    <p:sldId id="389" r:id="rId113"/>
    <p:sldId id="390" r:id="rId114"/>
    <p:sldId id="391" r:id="rId115"/>
    <p:sldId id="392" r:id="rId116"/>
    <p:sldId id="393" r:id="rId117"/>
    <p:sldId id="394" r:id="rId118"/>
    <p:sldId id="395" r:id="rId119"/>
    <p:sldId id="396" r:id="rId120"/>
    <p:sldId id="397" r:id="rId121"/>
    <p:sldId id="398" r:id="rId122"/>
    <p:sldId id="399" r:id="rId123"/>
    <p:sldId id="400" r:id="rId124"/>
    <p:sldId id="343" r:id="rId125"/>
    <p:sldId id="401" r:id="rId126"/>
    <p:sldId id="402" r:id="rId127"/>
    <p:sldId id="403" r:id="rId128"/>
    <p:sldId id="404" r:id="rId129"/>
    <p:sldId id="405" r:id="rId130"/>
    <p:sldId id="406" r:id="rId131"/>
    <p:sldId id="407" r:id="rId132"/>
    <p:sldId id="408" r:id="rId133"/>
    <p:sldId id="409" r:id="rId134"/>
    <p:sldId id="410" r:id="rId135"/>
    <p:sldId id="411" r:id="rId136"/>
    <p:sldId id="412" r:id="rId137"/>
    <p:sldId id="413" r:id="rId138"/>
    <p:sldId id="344" r:id="rId139"/>
  </p:sldIdLst>
  <p:sldSz cx="9906000" cy="6858000" type="A4"/>
  <p:notesSz cx="9144000" cy="6858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r" defTabSz="914400" rtl="1" eaLnBrk="1" latinLnBrk="0" hangingPunct="1">
      <a:defRPr sz="2400" kern="1200">
        <a:solidFill>
          <a:schemeClr val="tx1"/>
        </a:solidFill>
        <a:latin typeface="Times New Roman" pitchFamily="18" charset="0"/>
        <a:ea typeface="+mn-ea"/>
        <a:cs typeface="Times New Roman" pitchFamily="18" charset="0"/>
      </a:defRPr>
    </a:lvl6pPr>
    <a:lvl7pPr marL="2743200" algn="r" defTabSz="914400" rtl="1" eaLnBrk="1" latinLnBrk="0" hangingPunct="1">
      <a:defRPr sz="2400" kern="1200">
        <a:solidFill>
          <a:schemeClr val="tx1"/>
        </a:solidFill>
        <a:latin typeface="Times New Roman" pitchFamily="18" charset="0"/>
        <a:ea typeface="+mn-ea"/>
        <a:cs typeface="Times New Roman" pitchFamily="18" charset="0"/>
      </a:defRPr>
    </a:lvl7pPr>
    <a:lvl8pPr marL="3200400" algn="r" defTabSz="914400" rtl="1" eaLnBrk="1" latinLnBrk="0" hangingPunct="1">
      <a:defRPr sz="2400" kern="1200">
        <a:solidFill>
          <a:schemeClr val="tx1"/>
        </a:solidFill>
        <a:latin typeface="Times New Roman" pitchFamily="18" charset="0"/>
        <a:ea typeface="+mn-ea"/>
        <a:cs typeface="Times New Roman" pitchFamily="18" charset="0"/>
      </a:defRPr>
    </a:lvl8pPr>
    <a:lvl9pPr marL="3657600" algn="r" defTabSz="914400" rtl="1" eaLnBrk="1" latinLnBrk="0" hangingPunct="1">
      <a:defRPr sz="2400" kern="1200">
        <a:solidFill>
          <a:schemeClr val="tx1"/>
        </a:solidFill>
        <a:latin typeface="Times New Roman" pitchFamily="18"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66FF33"/>
    <a:srgbClr val="6600FF"/>
    <a:srgbClr val="9933FF"/>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78" autoAdjust="0"/>
    <p:restoredTop sz="90958" autoAdjust="0"/>
  </p:normalViewPr>
  <p:slideViewPr>
    <p:cSldViewPr>
      <p:cViewPr varScale="1">
        <p:scale>
          <a:sx n="45" d="100"/>
          <a:sy n="45" d="100"/>
        </p:scale>
        <p:origin x="-778" y="-77"/>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notesMaster" Target="notesMasters/notesMaster1.xml"/><Relationship Id="rId14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3962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5843" name="Rectangle 3"/>
          <p:cNvSpPr>
            <a:spLocks noGrp="1" noChangeArrowheads="1"/>
          </p:cNvSpPr>
          <p:nvPr>
            <p:ph type="dt" sz="quarter" idx="1"/>
          </p:nvPr>
        </p:nvSpPr>
        <p:spPr bwMode="auto">
          <a:xfrm>
            <a:off x="5181600" y="0"/>
            <a:ext cx="39624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5844" name="Rectangle 4"/>
          <p:cNvSpPr>
            <a:spLocks noGrp="1" noChangeArrowheads="1"/>
          </p:cNvSpPr>
          <p:nvPr>
            <p:ph type="ftr" sz="quarter" idx="2"/>
          </p:nvPr>
        </p:nvSpPr>
        <p:spPr bwMode="auto">
          <a:xfrm>
            <a:off x="0" y="6477000"/>
            <a:ext cx="3962400" cy="381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5845" name="Rectangle 5"/>
          <p:cNvSpPr>
            <a:spLocks noGrp="1" noChangeArrowheads="1"/>
          </p:cNvSpPr>
          <p:nvPr>
            <p:ph type="sldNum" sz="quarter" idx="3"/>
          </p:nvPr>
        </p:nvSpPr>
        <p:spPr bwMode="auto">
          <a:xfrm>
            <a:off x="5181600" y="6477000"/>
            <a:ext cx="3962400" cy="3810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D9C58C0-ACB6-4592-8C7D-25042E19ED46}" type="slidenum">
              <a:rPr lang="ar-SA"/>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346" name="Rectangle 2"/>
          <p:cNvSpPr>
            <a:spLocks noGrp="1" noChangeArrowheads="1"/>
          </p:cNvSpPr>
          <p:nvPr>
            <p:ph type="hdr" sz="quarter"/>
          </p:nvPr>
        </p:nvSpPr>
        <p:spPr bwMode="auto">
          <a:xfrm>
            <a:off x="0"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57347" name="Rectangle 3"/>
          <p:cNvSpPr>
            <a:spLocks noGrp="1" noChangeArrowheads="1"/>
          </p:cNvSpPr>
          <p:nvPr>
            <p:ph type="dt" idx="1"/>
          </p:nvPr>
        </p:nvSpPr>
        <p:spPr bwMode="auto">
          <a:xfrm>
            <a:off x="5180013" y="0"/>
            <a:ext cx="3962400" cy="342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57348" name="Rectangle 4"/>
          <p:cNvSpPr>
            <a:spLocks noRot="1" noChangeArrowheads="1" noTextEdit="1"/>
          </p:cNvSpPr>
          <p:nvPr>
            <p:ph type="sldImg" idx="2"/>
          </p:nvPr>
        </p:nvSpPr>
        <p:spPr bwMode="auto">
          <a:xfrm>
            <a:off x="2714625" y="514350"/>
            <a:ext cx="3714750" cy="2571750"/>
          </a:xfrm>
          <a:prstGeom prst="rect">
            <a:avLst/>
          </a:prstGeom>
          <a:noFill/>
          <a:ln w="9525">
            <a:solidFill>
              <a:srgbClr val="000000"/>
            </a:solidFill>
            <a:miter lim="800000"/>
            <a:headEnd/>
            <a:tailEnd/>
          </a:ln>
          <a:effectLst/>
        </p:spPr>
      </p:sp>
      <p:sp>
        <p:nvSpPr>
          <p:cNvPr id="57349" name="Rectangle 5"/>
          <p:cNvSpPr>
            <a:spLocks noGrp="1" noChangeArrowheads="1"/>
          </p:cNvSpPr>
          <p:nvPr>
            <p:ph type="body" sz="quarter" idx="3"/>
          </p:nvPr>
        </p:nvSpPr>
        <p:spPr bwMode="auto">
          <a:xfrm>
            <a:off x="914400" y="3257550"/>
            <a:ext cx="7315200" cy="3086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7350" name="Rectangle 6"/>
          <p:cNvSpPr>
            <a:spLocks noGrp="1" noChangeArrowheads="1"/>
          </p:cNvSpPr>
          <p:nvPr>
            <p:ph type="ftr" sz="quarter" idx="4"/>
          </p:nvPr>
        </p:nvSpPr>
        <p:spPr bwMode="auto">
          <a:xfrm>
            <a:off x="0"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7351" name="Rectangle 7"/>
          <p:cNvSpPr>
            <a:spLocks noGrp="1" noChangeArrowheads="1"/>
          </p:cNvSpPr>
          <p:nvPr>
            <p:ph type="sldNum" sz="quarter" idx="5"/>
          </p:nvPr>
        </p:nvSpPr>
        <p:spPr bwMode="auto">
          <a:xfrm>
            <a:off x="5180013" y="6513513"/>
            <a:ext cx="3962400" cy="342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70DEC8B0-47E0-4D82-A1FE-9491EBF712A1}" type="slidenum">
              <a:rPr lang="ar-SA"/>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3A15A8-3304-4582-B6FF-6B0156643C33}" type="slidenum">
              <a:rPr lang="ar-SA"/>
              <a:pPr/>
              <a:t>13</a:t>
            </a:fld>
            <a:endParaRPr lang="en-US"/>
          </a:p>
        </p:txBody>
      </p:sp>
      <p:sp>
        <p:nvSpPr>
          <p:cNvPr id="58370" name="Rectangle 2"/>
          <p:cNvSpPr>
            <a:spLocks noGrp="1" noChangeArrowheads="1"/>
          </p:cNvSpPr>
          <p:nvPr>
            <p:ph type="body" idx="1"/>
          </p:nvPr>
        </p:nvSpPr>
        <p:spPr>
          <a:xfrm>
            <a:off x="1219200" y="3257550"/>
            <a:ext cx="6705600" cy="3086100"/>
          </a:xfrm>
          <a:ln/>
        </p:spPr>
        <p:txBody>
          <a:bodyPr lIns="92075" tIns="46038" rIns="92075" bIns="46038"/>
          <a:lstStyle/>
          <a:p>
            <a:endParaRPr lang="ar-SA"/>
          </a:p>
        </p:txBody>
      </p:sp>
      <p:sp>
        <p:nvSpPr>
          <p:cNvPr id="58371" name="Rectangle 3"/>
          <p:cNvSpPr>
            <a:spLocks noRot="1" noChangeArrowheads="1" noTextEdit="1"/>
          </p:cNvSpPr>
          <p:nvPr>
            <p:ph type="sldImg"/>
          </p:nvPr>
        </p:nvSpPr>
        <p:spPr>
          <a:xfrm>
            <a:off x="2722563" y="519113"/>
            <a:ext cx="3698875" cy="2562225"/>
          </a:xfrm>
          <a:ln w="12700" cap="flat">
            <a:solidFill>
              <a:schemeClr val="tx1"/>
            </a:solidFill>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183A28-D22B-4FAA-BA46-DD8229F8B74F}" type="slidenum">
              <a:rPr lang="ar-SA"/>
              <a:pPr/>
              <a:t>23</a:t>
            </a:fld>
            <a:endParaRPr lang="en-US"/>
          </a:p>
        </p:txBody>
      </p:sp>
      <p:sp>
        <p:nvSpPr>
          <p:cNvPr id="77826" name="Rectangle 2"/>
          <p:cNvSpPr>
            <a:spLocks noRot="1" noChangeArrowheads="1" noTextEdit="1"/>
          </p:cNvSpPr>
          <p:nvPr>
            <p:ph type="sldImg"/>
          </p:nvPr>
        </p:nvSpPr>
        <p:spPr>
          <a:xfrm>
            <a:off x="2722563" y="519113"/>
            <a:ext cx="3698875" cy="2562225"/>
          </a:xfrm>
          <a:ln w="12700" cap="flat">
            <a:solidFill>
              <a:schemeClr val="tx1"/>
            </a:solidFill>
          </a:ln>
        </p:spPr>
      </p:sp>
      <p:sp>
        <p:nvSpPr>
          <p:cNvPr id="77827" name="Rectangle 3"/>
          <p:cNvSpPr>
            <a:spLocks noGrp="1" noChangeArrowheads="1"/>
          </p:cNvSpPr>
          <p:nvPr>
            <p:ph type="body" idx="1"/>
          </p:nvPr>
        </p:nvSpPr>
        <p:spPr>
          <a:xfrm>
            <a:off x="1219200" y="3257550"/>
            <a:ext cx="6705600" cy="3086100"/>
          </a:xfrm>
          <a:ln/>
        </p:spPr>
        <p:txBody>
          <a:bodyPr lIns="92075" tIns="46038" rIns="92075" bIns="46038"/>
          <a:lstStyle/>
          <a:p>
            <a:endParaRPr lang="ar-S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510A4C9-AC89-40C2-B214-54219BFC3DC9}" type="slidenum">
              <a:rPr lang="ar-SA"/>
              <a:pPr/>
              <a:t>24</a:t>
            </a:fld>
            <a:endParaRPr lang="en-US"/>
          </a:p>
        </p:txBody>
      </p:sp>
      <p:sp>
        <p:nvSpPr>
          <p:cNvPr id="81922" name="Rectangle 2"/>
          <p:cNvSpPr>
            <a:spLocks noRot="1" noChangeArrowheads="1" noTextEdit="1"/>
          </p:cNvSpPr>
          <p:nvPr>
            <p:ph type="sldImg"/>
          </p:nvPr>
        </p:nvSpPr>
        <p:spPr>
          <a:xfrm>
            <a:off x="2722563" y="519113"/>
            <a:ext cx="3698875" cy="2562225"/>
          </a:xfrm>
          <a:ln w="12700" cap="flat">
            <a:solidFill>
              <a:schemeClr val="tx1"/>
            </a:solidFill>
          </a:ln>
        </p:spPr>
      </p:sp>
      <p:sp>
        <p:nvSpPr>
          <p:cNvPr id="81923" name="Rectangle 3"/>
          <p:cNvSpPr>
            <a:spLocks noGrp="1" noChangeArrowheads="1"/>
          </p:cNvSpPr>
          <p:nvPr>
            <p:ph type="body" idx="1"/>
          </p:nvPr>
        </p:nvSpPr>
        <p:spPr>
          <a:xfrm>
            <a:off x="1219200" y="3257550"/>
            <a:ext cx="6705600" cy="3086100"/>
          </a:xfrm>
          <a:ln/>
        </p:spPr>
        <p:txBody>
          <a:bodyPr lIns="92075" tIns="46038" rIns="92075" bIns="46038"/>
          <a:lstStyle/>
          <a:p>
            <a:endParaRPr lang="ar-S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26F5BF-AE24-47E8-9A8C-1813700FA5E4}" type="slidenum">
              <a:rPr lang="ar-SA"/>
              <a:pPr/>
              <a:t>25</a:t>
            </a:fld>
            <a:endParaRPr lang="en-US"/>
          </a:p>
        </p:txBody>
      </p:sp>
      <p:sp>
        <p:nvSpPr>
          <p:cNvPr id="83970" name="Rectangle 2"/>
          <p:cNvSpPr>
            <a:spLocks noRot="1" noChangeArrowheads="1" noTextEdit="1"/>
          </p:cNvSpPr>
          <p:nvPr>
            <p:ph type="sldImg"/>
          </p:nvPr>
        </p:nvSpPr>
        <p:spPr>
          <a:xfrm>
            <a:off x="2722563" y="519113"/>
            <a:ext cx="3698875" cy="2562225"/>
          </a:xfrm>
          <a:ln w="12700" cap="flat">
            <a:solidFill>
              <a:schemeClr val="tx1"/>
            </a:solidFill>
          </a:ln>
        </p:spPr>
      </p:sp>
      <p:sp>
        <p:nvSpPr>
          <p:cNvPr id="83971" name="Rectangle 3"/>
          <p:cNvSpPr>
            <a:spLocks noGrp="1" noChangeArrowheads="1"/>
          </p:cNvSpPr>
          <p:nvPr>
            <p:ph type="body" idx="1"/>
          </p:nvPr>
        </p:nvSpPr>
        <p:spPr>
          <a:xfrm>
            <a:off x="1219200" y="3257550"/>
            <a:ext cx="6705600" cy="3086100"/>
          </a:xfrm>
          <a:ln/>
        </p:spPr>
        <p:txBody>
          <a:bodyPr lIns="92075" tIns="46038" rIns="92075" bIns="46038"/>
          <a:lstStyle/>
          <a:p>
            <a:endParaRPr lang="ar-S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615BDD-8150-4F96-81F2-31105A372DC8}" type="slidenum">
              <a:rPr lang="ar-SA"/>
              <a:pPr/>
              <a:t>67</a:t>
            </a:fld>
            <a:endParaRPr lang="en-US"/>
          </a:p>
        </p:txBody>
      </p:sp>
      <p:sp>
        <p:nvSpPr>
          <p:cNvPr id="130050" name="Rectangle 2"/>
          <p:cNvSpPr>
            <a:spLocks noRot="1" noChangeArrowheads="1" noTextEdit="1"/>
          </p:cNvSpPr>
          <p:nvPr>
            <p:ph type="sldImg"/>
          </p:nvPr>
        </p:nvSpPr>
        <p:spPr>
          <a:ln/>
        </p:spPr>
      </p:sp>
      <p:sp>
        <p:nvSpPr>
          <p:cNvPr id="130051" name="Rectangle 3"/>
          <p:cNvSpPr>
            <a:spLocks noGrp="1" noChangeArrowheads="1"/>
          </p:cNvSpPr>
          <p:nvPr>
            <p:ph type="body" idx="1"/>
          </p:nvPr>
        </p:nvSpPr>
        <p:spPr>
          <a:xfrm>
            <a:off x="1219200" y="3257550"/>
            <a:ext cx="6705600" cy="3086100"/>
          </a:xfrm>
        </p:spPr>
        <p:txBody>
          <a:bodyPr/>
          <a:lstStyle/>
          <a:p>
            <a:endParaRPr lang="ar-S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5CEBF13-1823-4D79-96FA-8314E9005CCB}" type="slidenum">
              <a:rPr lang="ar-SA"/>
              <a:pPr/>
              <a:t>68</a:t>
            </a:fld>
            <a:endParaRPr lang="en-US"/>
          </a:p>
        </p:txBody>
      </p:sp>
      <p:sp>
        <p:nvSpPr>
          <p:cNvPr id="132098" name="Rectangle 2"/>
          <p:cNvSpPr>
            <a:spLocks noRot="1" noChangeArrowheads="1" noTextEdit="1"/>
          </p:cNvSpPr>
          <p:nvPr>
            <p:ph type="sldImg"/>
          </p:nvPr>
        </p:nvSpPr>
        <p:spPr>
          <a:ln/>
        </p:spPr>
      </p:sp>
      <p:sp>
        <p:nvSpPr>
          <p:cNvPr id="132099" name="Rectangle 3"/>
          <p:cNvSpPr>
            <a:spLocks noGrp="1" noChangeArrowheads="1"/>
          </p:cNvSpPr>
          <p:nvPr>
            <p:ph type="body" idx="1"/>
          </p:nvPr>
        </p:nvSpPr>
        <p:spPr>
          <a:xfrm>
            <a:off x="1219200" y="3257550"/>
            <a:ext cx="6705600" cy="3086100"/>
          </a:xfrm>
        </p:spPr>
        <p:txBody>
          <a:bodyPr/>
          <a:lstStyle/>
          <a:p>
            <a:endParaRPr lang="ar-SA"/>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CDCCB45-072E-4440-92DE-2039C6A554D0}" type="slidenum">
              <a:rPr lang="ar-SA"/>
              <a:pPr/>
              <a:t>69</a:t>
            </a:fld>
            <a:endParaRPr lang="en-US"/>
          </a:p>
        </p:txBody>
      </p:sp>
      <p:sp>
        <p:nvSpPr>
          <p:cNvPr id="138242" name="Rectangle 2"/>
          <p:cNvSpPr>
            <a:spLocks noRot="1" noChangeArrowheads="1" noTextEdit="1"/>
          </p:cNvSpPr>
          <p:nvPr>
            <p:ph type="sldImg"/>
          </p:nvPr>
        </p:nvSpPr>
        <p:spPr>
          <a:ln/>
        </p:spPr>
      </p:sp>
      <p:sp>
        <p:nvSpPr>
          <p:cNvPr id="138243" name="Rectangle 3"/>
          <p:cNvSpPr>
            <a:spLocks noGrp="1" noChangeArrowheads="1"/>
          </p:cNvSpPr>
          <p:nvPr>
            <p:ph type="body" idx="1"/>
          </p:nvPr>
        </p:nvSpPr>
        <p:spPr>
          <a:xfrm>
            <a:off x="1219200" y="3257550"/>
            <a:ext cx="6705600" cy="3086100"/>
          </a:xfrm>
        </p:spPr>
        <p:txBody>
          <a:bodyPr/>
          <a:lstStyle/>
          <a:p>
            <a:endParaRPr lang="ar-S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0D2740-A1D8-4D06-9187-F69B3969F10D}" type="slidenum">
              <a:rPr lang="ar-SA"/>
              <a:pPr/>
              <a:t>14</a:t>
            </a:fld>
            <a:endParaRPr lang="en-US"/>
          </a:p>
        </p:txBody>
      </p:sp>
      <p:sp>
        <p:nvSpPr>
          <p:cNvPr id="60418" name="Rectangle 2"/>
          <p:cNvSpPr>
            <a:spLocks noRot="1" noChangeArrowheads="1" noTextEdit="1"/>
          </p:cNvSpPr>
          <p:nvPr>
            <p:ph type="sldImg"/>
          </p:nvPr>
        </p:nvSpPr>
        <p:spPr>
          <a:xfrm>
            <a:off x="2722563" y="519113"/>
            <a:ext cx="3698875" cy="2562225"/>
          </a:xfrm>
          <a:ln w="12700" cap="flat">
            <a:solidFill>
              <a:schemeClr val="tx1"/>
            </a:solidFill>
          </a:ln>
        </p:spPr>
      </p:sp>
      <p:sp>
        <p:nvSpPr>
          <p:cNvPr id="60419" name="Rectangle 3"/>
          <p:cNvSpPr>
            <a:spLocks noGrp="1" noChangeArrowheads="1"/>
          </p:cNvSpPr>
          <p:nvPr>
            <p:ph type="body" idx="1"/>
          </p:nvPr>
        </p:nvSpPr>
        <p:spPr>
          <a:xfrm>
            <a:off x="1219200" y="3257550"/>
            <a:ext cx="6705600" cy="3086100"/>
          </a:xfrm>
          <a:ln/>
        </p:spPr>
        <p:txBody>
          <a:bodyPr lIns="92075" tIns="46038" rIns="92075" bIns="46038"/>
          <a:lstStyle/>
          <a:p>
            <a:endParaRPr lang="ar-S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BCEA55-B44A-432C-ACD2-8F827EFBE59D}" type="slidenum">
              <a:rPr lang="ar-SA"/>
              <a:pPr/>
              <a:t>15</a:t>
            </a:fld>
            <a:endParaRPr lang="en-US"/>
          </a:p>
        </p:txBody>
      </p:sp>
      <p:sp>
        <p:nvSpPr>
          <p:cNvPr id="62466" name="Rectangle 2"/>
          <p:cNvSpPr>
            <a:spLocks noRot="1" noChangeArrowheads="1" noTextEdit="1"/>
          </p:cNvSpPr>
          <p:nvPr>
            <p:ph type="sldImg"/>
          </p:nvPr>
        </p:nvSpPr>
        <p:spPr>
          <a:xfrm>
            <a:off x="2722563" y="519113"/>
            <a:ext cx="3698875" cy="2562225"/>
          </a:xfrm>
          <a:ln w="12700" cap="flat">
            <a:solidFill>
              <a:schemeClr val="tx1"/>
            </a:solidFill>
          </a:ln>
        </p:spPr>
      </p:sp>
      <p:sp>
        <p:nvSpPr>
          <p:cNvPr id="62467" name="Rectangle 3"/>
          <p:cNvSpPr>
            <a:spLocks noGrp="1" noChangeArrowheads="1"/>
          </p:cNvSpPr>
          <p:nvPr>
            <p:ph type="body" idx="1"/>
          </p:nvPr>
        </p:nvSpPr>
        <p:spPr>
          <a:xfrm>
            <a:off x="1219200" y="3257550"/>
            <a:ext cx="6705600" cy="3086100"/>
          </a:xfrm>
          <a:ln/>
        </p:spPr>
        <p:txBody>
          <a:bodyPr lIns="92075" tIns="46038" rIns="92075" bIns="46038"/>
          <a:lstStyle/>
          <a:p>
            <a:endParaRPr lang="ar-S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CB285F-F4E0-46CA-A03B-8642CC21CECA}" type="slidenum">
              <a:rPr lang="ar-SA"/>
              <a:pPr/>
              <a:t>16</a:t>
            </a:fld>
            <a:endParaRPr lang="en-US"/>
          </a:p>
        </p:txBody>
      </p:sp>
      <p:sp>
        <p:nvSpPr>
          <p:cNvPr id="64514" name="Rectangle 2"/>
          <p:cNvSpPr>
            <a:spLocks noRot="1" noChangeArrowheads="1" noTextEdit="1"/>
          </p:cNvSpPr>
          <p:nvPr>
            <p:ph type="sldImg"/>
          </p:nvPr>
        </p:nvSpPr>
        <p:spPr>
          <a:xfrm>
            <a:off x="2722563" y="519113"/>
            <a:ext cx="3698875" cy="2562225"/>
          </a:xfrm>
          <a:ln w="12700" cap="flat">
            <a:solidFill>
              <a:schemeClr val="tx1"/>
            </a:solidFill>
          </a:ln>
        </p:spPr>
      </p:sp>
      <p:sp>
        <p:nvSpPr>
          <p:cNvPr id="64515" name="Rectangle 3"/>
          <p:cNvSpPr>
            <a:spLocks noGrp="1" noChangeArrowheads="1"/>
          </p:cNvSpPr>
          <p:nvPr>
            <p:ph type="body" idx="1"/>
          </p:nvPr>
        </p:nvSpPr>
        <p:spPr>
          <a:xfrm>
            <a:off x="1219200" y="3257550"/>
            <a:ext cx="6705600" cy="3086100"/>
          </a:xfrm>
          <a:ln/>
        </p:spPr>
        <p:txBody>
          <a:bodyPr lIns="92075" tIns="46038" rIns="92075" bIns="46038"/>
          <a:lstStyle/>
          <a:p>
            <a:endParaRPr lang="ar-S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1AF6F6-9CEA-424D-8B47-D0A6638624E1}" type="slidenum">
              <a:rPr lang="ar-SA"/>
              <a:pPr/>
              <a:t>17</a:t>
            </a:fld>
            <a:endParaRPr lang="en-US"/>
          </a:p>
        </p:txBody>
      </p:sp>
      <p:sp>
        <p:nvSpPr>
          <p:cNvPr id="66562" name="Rectangle 2"/>
          <p:cNvSpPr>
            <a:spLocks noRot="1" noChangeArrowheads="1" noTextEdit="1"/>
          </p:cNvSpPr>
          <p:nvPr>
            <p:ph type="sldImg"/>
          </p:nvPr>
        </p:nvSpPr>
        <p:spPr>
          <a:xfrm>
            <a:off x="2722563" y="519113"/>
            <a:ext cx="3698875" cy="2562225"/>
          </a:xfrm>
          <a:ln w="12700" cap="flat">
            <a:solidFill>
              <a:schemeClr val="tx1"/>
            </a:solidFill>
          </a:ln>
        </p:spPr>
      </p:sp>
      <p:sp>
        <p:nvSpPr>
          <p:cNvPr id="66563" name="Rectangle 3"/>
          <p:cNvSpPr>
            <a:spLocks noGrp="1" noChangeArrowheads="1"/>
          </p:cNvSpPr>
          <p:nvPr>
            <p:ph type="body" idx="1"/>
          </p:nvPr>
        </p:nvSpPr>
        <p:spPr>
          <a:xfrm>
            <a:off x="1219200" y="3257550"/>
            <a:ext cx="6705600" cy="3086100"/>
          </a:xfrm>
          <a:ln/>
        </p:spPr>
        <p:txBody>
          <a:bodyPr lIns="92075" tIns="46038" rIns="92075" bIns="46038"/>
          <a:lstStyle/>
          <a:p>
            <a:endParaRPr lang="ar-S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008C68-6260-4299-BFBF-54EBEFF5976B}" type="slidenum">
              <a:rPr lang="ar-SA"/>
              <a:pPr/>
              <a:t>19</a:t>
            </a:fld>
            <a:endParaRPr lang="en-US"/>
          </a:p>
        </p:txBody>
      </p:sp>
      <p:sp>
        <p:nvSpPr>
          <p:cNvPr id="69634" name="Rectangle 2"/>
          <p:cNvSpPr>
            <a:spLocks noGrp="1" noChangeArrowheads="1"/>
          </p:cNvSpPr>
          <p:nvPr>
            <p:ph type="body" idx="1"/>
          </p:nvPr>
        </p:nvSpPr>
        <p:spPr>
          <a:xfrm>
            <a:off x="1219200" y="3257550"/>
            <a:ext cx="6705600" cy="3086100"/>
          </a:xfrm>
          <a:ln/>
        </p:spPr>
        <p:txBody>
          <a:bodyPr lIns="92075" tIns="46038" rIns="92075" bIns="46038"/>
          <a:lstStyle/>
          <a:p>
            <a:endParaRPr lang="ar-SA"/>
          </a:p>
        </p:txBody>
      </p:sp>
      <p:sp>
        <p:nvSpPr>
          <p:cNvPr id="69635" name="Rectangle 3"/>
          <p:cNvSpPr>
            <a:spLocks noRot="1" noChangeArrowheads="1" noTextEdit="1"/>
          </p:cNvSpPr>
          <p:nvPr>
            <p:ph type="sldImg"/>
          </p:nvPr>
        </p:nvSpPr>
        <p:spPr>
          <a:xfrm>
            <a:off x="2722563" y="519113"/>
            <a:ext cx="3698875" cy="2562225"/>
          </a:xfrm>
          <a:ln w="12700" cap="flat">
            <a:solidFill>
              <a:schemeClr val="tx1"/>
            </a:solidFill>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8B527A2-18D7-40FE-80BF-B5BC070A164C}" type="slidenum">
              <a:rPr lang="ar-SA"/>
              <a:pPr/>
              <a:t>20</a:t>
            </a:fld>
            <a:endParaRPr lang="en-US"/>
          </a:p>
        </p:txBody>
      </p:sp>
      <p:sp>
        <p:nvSpPr>
          <p:cNvPr id="71682" name="Rectangle 2"/>
          <p:cNvSpPr>
            <a:spLocks noGrp="1" noChangeArrowheads="1"/>
          </p:cNvSpPr>
          <p:nvPr>
            <p:ph type="body" idx="1"/>
          </p:nvPr>
        </p:nvSpPr>
        <p:spPr>
          <a:xfrm>
            <a:off x="1219200" y="3257550"/>
            <a:ext cx="6705600" cy="3086100"/>
          </a:xfrm>
          <a:ln/>
        </p:spPr>
        <p:txBody>
          <a:bodyPr lIns="92075" tIns="46038" rIns="92075" bIns="46038"/>
          <a:lstStyle/>
          <a:p>
            <a:endParaRPr lang="ar-SA"/>
          </a:p>
        </p:txBody>
      </p:sp>
      <p:sp>
        <p:nvSpPr>
          <p:cNvPr id="71683" name="Rectangle 3"/>
          <p:cNvSpPr>
            <a:spLocks noRot="1" noChangeArrowheads="1" noTextEdit="1"/>
          </p:cNvSpPr>
          <p:nvPr>
            <p:ph type="sldImg"/>
          </p:nvPr>
        </p:nvSpPr>
        <p:spPr>
          <a:xfrm>
            <a:off x="2722563" y="519113"/>
            <a:ext cx="3698875" cy="2562225"/>
          </a:xfrm>
          <a:ln w="12700" cap="flat">
            <a:solidFill>
              <a:schemeClr val="tx1"/>
            </a:solidFill>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33F120-7FD2-49CA-B7BF-A3C2BB10CE41}" type="slidenum">
              <a:rPr lang="ar-SA"/>
              <a:pPr/>
              <a:t>21</a:t>
            </a:fld>
            <a:endParaRPr lang="en-US"/>
          </a:p>
        </p:txBody>
      </p:sp>
      <p:sp>
        <p:nvSpPr>
          <p:cNvPr id="73730" name="Rectangle 2"/>
          <p:cNvSpPr>
            <a:spLocks noGrp="1" noChangeArrowheads="1"/>
          </p:cNvSpPr>
          <p:nvPr>
            <p:ph type="body" idx="1"/>
          </p:nvPr>
        </p:nvSpPr>
        <p:spPr>
          <a:xfrm>
            <a:off x="1219200" y="3257550"/>
            <a:ext cx="6705600" cy="3086100"/>
          </a:xfrm>
          <a:ln/>
        </p:spPr>
        <p:txBody>
          <a:bodyPr lIns="92075" tIns="46038" rIns="92075" bIns="46038"/>
          <a:lstStyle/>
          <a:p>
            <a:endParaRPr lang="ar-SA"/>
          </a:p>
        </p:txBody>
      </p:sp>
      <p:sp>
        <p:nvSpPr>
          <p:cNvPr id="73731" name="Rectangle 3"/>
          <p:cNvSpPr>
            <a:spLocks noRot="1" noChangeArrowheads="1" noTextEdit="1"/>
          </p:cNvSpPr>
          <p:nvPr>
            <p:ph type="sldImg"/>
          </p:nvPr>
        </p:nvSpPr>
        <p:spPr>
          <a:xfrm>
            <a:off x="2722563" y="519113"/>
            <a:ext cx="3698875" cy="2562225"/>
          </a:xfrm>
          <a:ln w="12700" cap="flat">
            <a:solidFill>
              <a:schemeClr val="tx1"/>
            </a:solidFill>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E5198B-A7FD-4184-9A01-EE79A23401C6}" type="slidenum">
              <a:rPr lang="ar-SA"/>
              <a:pPr/>
              <a:t>22</a:t>
            </a:fld>
            <a:endParaRPr lang="en-US"/>
          </a:p>
        </p:txBody>
      </p:sp>
      <p:sp>
        <p:nvSpPr>
          <p:cNvPr id="75778" name="Rectangle 2"/>
          <p:cNvSpPr>
            <a:spLocks noGrp="1" noChangeArrowheads="1"/>
          </p:cNvSpPr>
          <p:nvPr>
            <p:ph type="body" idx="1"/>
          </p:nvPr>
        </p:nvSpPr>
        <p:spPr>
          <a:xfrm>
            <a:off x="1219200" y="3257550"/>
            <a:ext cx="6705600" cy="3086100"/>
          </a:xfrm>
          <a:ln/>
        </p:spPr>
        <p:txBody>
          <a:bodyPr lIns="92075" tIns="46038" rIns="92075" bIns="46038"/>
          <a:lstStyle/>
          <a:p>
            <a:endParaRPr lang="ar-SA"/>
          </a:p>
        </p:txBody>
      </p:sp>
      <p:sp>
        <p:nvSpPr>
          <p:cNvPr id="75779" name="Rectangle 3"/>
          <p:cNvSpPr>
            <a:spLocks noRot="1" noChangeArrowheads="1" noTextEdit="1"/>
          </p:cNvSpPr>
          <p:nvPr>
            <p:ph type="sldImg"/>
          </p:nvPr>
        </p:nvSpPr>
        <p:spPr>
          <a:xfrm>
            <a:off x="2722563" y="519113"/>
            <a:ext cx="3698875" cy="2562225"/>
          </a:xfrm>
          <a:ln w="12700" cap="flat">
            <a:solidFill>
              <a:schemeClr val="tx1"/>
            </a:solidFill>
          </a:ln>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grpSp>
        <p:nvGrpSpPr>
          <p:cNvPr id="32770" name="Group 2"/>
          <p:cNvGrpSpPr>
            <a:grpSpLocks/>
          </p:cNvGrpSpPr>
          <p:nvPr/>
        </p:nvGrpSpPr>
        <p:grpSpPr bwMode="auto">
          <a:xfrm>
            <a:off x="0" y="0"/>
            <a:ext cx="1981200" cy="6856413"/>
            <a:chOff x="0" y="0"/>
            <a:chExt cx="1152" cy="4319"/>
          </a:xfrm>
        </p:grpSpPr>
        <p:sp>
          <p:nvSpPr>
            <p:cNvPr id="32771" name="Rectangle 3"/>
            <p:cNvSpPr>
              <a:spLocks noChangeArrowheads="1"/>
            </p:cNvSpPr>
            <p:nvPr/>
          </p:nvSpPr>
          <p:spPr bwMode="auto">
            <a:xfrm>
              <a:off x="0" y="0"/>
              <a:ext cx="1152" cy="1026"/>
            </a:xfrm>
            <a:prstGeom prst="rect">
              <a:avLst/>
            </a:prstGeom>
            <a:gradFill rotWithShape="0">
              <a:gsLst>
                <a:gs pos="0">
                  <a:schemeClr val="bg2"/>
                </a:gs>
                <a:gs pos="100000">
                  <a:schemeClr val="accent1"/>
                </a:gs>
              </a:gsLst>
              <a:lin ang="5400000" scaled="1"/>
            </a:gradFill>
            <a:ln w="9525">
              <a:noFill/>
              <a:miter lim="800000"/>
              <a:headEnd/>
              <a:tailEnd/>
            </a:ln>
            <a:effectLst/>
          </p:spPr>
          <p:txBody>
            <a:bodyPr wrap="none" lIns="92075" tIns="46038" rIns="92075" bIns="46038" anchor="ctr"/>
            <a:lstStyle/>
            <a:p>
              <a:pPr eaLnBrk="0" hangingPunct="0">
                <a:spcBef>
                  <a:spcPct val="50000"/>
                </a:spcBef>
              </a:pPr>
              <a:endParaRPr lang="ar-SA"/>
            </a:p>
          </p:txBody>
        </p:sp>
        <p:sp>
          <p:nvSpPr>
            <p:cNvPr id="32772" name="Rectangle 4"/>
            <p:cNvSpPr>
              <a:spLocks noChangeArrowheads="1"/>
            </p:cNvSpPr>
            <p:nvPr/>
          </p:nvSpPr>
          <p:spPr bwMode="auto">
            <a:xfrm>
              <a:off x="0" y="2400"/>
              <a:ext cx="1152" cy="1919"/>
            </a:xfrm>
            <a:prstGeom prst="rect">
              <a:avLst/>
            </a:prstGeom>
            <a:gradFill rotWithShape="0">
              <a:gsLst>
                <a:gs pos="0">
                  <a:schemeClr val="accent1"/>
                </a:gs>
                <a:gs pos="100000">
                  <a:schemeClr val="bg2"/>
                </a:gs>
              </a:gsLst>
              <a:lin ang="5400000" scaled="1"/>
            </a:gradFill>
            <a:ln w="9525">
              <a:noFill/>
              <a:miter lim="800000"/>
              <a:headEnd/>
              <a:tailEnd/>
            </a:ln>
            <a:effectLst/>
          </p:spPr>
          <p:txBody>
            <a:bodyPr wrap="none" lIns="92075" tIns="46038" rIns="92075" bIns="46038" anchor="ctr"/>
            <a:lstStyle/>
            <a:p>
              <a:pPr eaLnBrk="0" hangingPunct="0">
                <a:spcBef>
                  <a:spcPct val="50000"/>
                </a:spcBef>
              </a:pPr>
              <a:endParaRPr lang="ar-SA"/>
            </a:p>
          </p:txBody>
        </p:sp>
        <p:pic>
          <p:nvPicPr>
            <p:cNvPr id="32773" name="Picture 5"/>
            <p:cNvPicPr>
              <a:picLocks noChangeArrowheads="1"/>
            </p:cNvPicPr>
            <p:nvPr/>
          </p:nvPicPr>
          <p:blipFill>
            <a:blip r:embed="rId2" cstate="print"/>
            <a:srcRect/>
            <a:stretch>
              <a:fillRect/>
            </a:stretch>
          </p:blipFill>
          <p:spPr bwMode="auto">
            <a:xfrm>
              <a:off x="0" y="1028"/>
              <a:ext cx="1152" cy="1400"/>
            </a:xfrm>
            <a:prstGeom prst="rect">
              <a:avLst/>
            </a:prstGeom>
            <a:noFill/>
            <a:ln w="9525">
              <a:noFill/>
              <a:miter lim="800000"/>
              <a:headEnd/>
              <a:tailEnd/>
            </a:ln>
            <a:effectLst/>
          </p:spPr>
        </p:pic>
      </p:grpSp>
      <p:sp>
        <p:nvSpPr>
          <p:cNvPr id="32774" name="Rectangle 6"/>
          <p:cNvSpPr>
            <a:spLocks noGrp="1" noChangeArrowheads="1"/>
          </p:cNvSpPr>
          <p:nvPr>
            <p:ph type="ctrTitle" sz="quarter"/>
          </p:nvPr>
        </p:nvSpPr>
        <p:spPr>
          <a:xfrm>
            <a:off x="2063750" y="1676400"/>
            <a:ext cx="7512050" cy="2116138"/>
          </a:xfrm>
        </p:spPr>
        <p:txBody>
          <a:bodyPr/>
          <a:lstStyle>
            <a:lvl1pPr>
              <a:defRPr/>
            </a:lvl1pPr>
          </a:lstStyle>
          <a:p>
            <a:r>
              <a:rPr lang="en-US"/>
              <a:t>Click to edit Master title style</a:t>
            </a:r>
          </a:p>
        </p:txBody>
      </p:sp>
      <p:sp>
        <p:nvSpPr>
          <p:cNvPr id="32775" name="Rectangle 7"/>
          <p:cNvSpPr>
            <a:spLocks noGrp="1" noChangeArrowheads="1"/>
          </p:cNvSpPr>
          <p:nvPr>
            <p:ph type="subTitle" sz="quarter" idx="1"/>
          </p:nvPr>
        </p:nvSpPr>
        <p:spPr>
          <a:xfrm>
            <a:off x="2070100" y="3968750"/>
            <a:ext cx="6934200" cy="1752600"/>
          </a:xfrm>
        </p:spPr>
        <p:txBody>
          <a:bodyPr/>
          <a:lstStyle>
            <a:lvl1pPr marL="0" indent="0">
              <a:buFont typeface="Symbol" pitchFamily="18" charset="2"/>
              <a:buNone/>
              <a:defRPr/>
            </a:lvl1pPr>
          </a:lstStyle>
          <a:p>
            <a:r>
              <a:rPr lang="en-US"/>
              <a:t>Click to edit Master subtitle style</a:t>
            </a:r>
          </a:p>
        </p:txBody>
      </p:sp>
      <p:sp>
        <p:nvSpPr>
          <p:cNvPr id="32776" name="Rectangle 8"/>
          <p:cNvSpPr>
            <a:spLocks noGrp="1" noChangeArrowheads="1"/>
          </p:cNvSpPr>
          <p:nvPr>
            <p:ph type="dt" sz="quarter" idx="2"/>
          </p:nvPr>
        </p:nvSpPr>
        <p:spPr>
          <a:xfrm>
            <a:off x="1981200" y="6400800"/>
            <a:ext cx="2063750" cy="457200"/>
          </a:xfrm>
        </p:spPr>
        <p:txBody>
          <a:bodyPr/>
          <a:lstStyle>
            <a:lvl1pPr>
              <a:defRPr/>
            </a:lvl1pPr>
          </a:lstStyle>
          <a:p>
            <a:endParaRPr lang="en-US"/>
          </a:p>
        </p:txBody>
      </p:sp>
      <p:sp>
        <p:nvSpPr>
          <p:cNvPr id="32777" name="Rectangle 9"/>
          <p:cNvSpPr>
            <a:spLocks noGrp="1" noChangeArrowheads="1"/>
          </p:cNvSpPr>
          <p:nvPr>
            <p:ph type="ftr" sz="quarter" idx="3"/>
          </p:nvPr>
        </p:nvSpPr>
        <p:spPr>
          <a:xfrm>
            <a:off x="4292600" y="6400800"/>
            <a:ext cx="3136900" cy="457200"/>
          </a:xfrm>
        </p:spPr>
        <p:txBody>
          <a:bodyPr/>
          <a:lstStyle>
            <a:lvl1pPr>
              <a:defRPr/>
            </a:lvl1pPr>
          </a:lstStyle>
          <a:p>
            <a:endParaRPr lang="en-US"/>
          </a:p>
        </p:txBody>
      </p:sp>
      <p:sp>
        <p:nvSpPr>
          <p:cNvPr id="32778" name="Rectangle 10"/>
          <p:cNvSpPr>
            <a:spLocks noGrp="1" noChangeArrowheads="1"/>
          </p:cNvSpPr>
          <p:nvPr>
            <p:ph type="sldNum" sz="quarter" idx="4"/>
          </p:nvPr>
        </p:nvSpPr>
        <p:spPr/>
        <p:txBody>
          <a:bodyPr/>
          <a:lstStyle>
            <a:lvl1pPr>
              <a:defRPr/>
            </a:lvl1pPr>
          </a:lstStyle>
          <a:p>
            <a:fld id="{90FE135D-A956-4E95-9E81-ECD7A5755913}" type="slidenum">
              <a:rPr lang="ar-SA"/>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9F33C29-E5D5-412A-ADF3-2B1E4C8B72C5}" type="slidenum">
              <a:rPr lang="ar-SA"/>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35875" y="304800"/>
            <a:ext cx="2105025" cy="5791200"/>
          </a:xfrm>
        </p:spPr>
        <p:txBody>
          <a:bodyPr vert="eaVert"/>
          <a:lstStyle/>
          <a:p>
            <a:r>
              <a:rPr lang="en-US" smtClean="0"/>
              <a:t>Click to edit Master title style</a:t>
            </a:r>
            <a:endParaRPr lang="ar-SA"/>
          </a:p>
        </p:txBody>
      </p:sp>
      <p:sp>
        <p:nvSpPr>
          <p:cNvPr id="3" name="Vertical Text Placeholder 2"/>
          <p:cNvSpPr>
            <a:spLocks noGrp="1"/>
          </p:cNvSpPr>
          <p:nvPr>
            <p:ph type="body" orient="vert" idx="1"/>
          </p:nvPr>
        </p:nvSpPr>
        <p:spPr>
          <a:xfrm>
            <a:off x="1320800" y="304800"/>
            <a:ext cx="6162675"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2D7756B-9FBF-4A80-A0E8-62069DACA12A}" type="slidenum">
              <a:rPr lang="ar-SA"/>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633704A-8A90-4DF4-93D4-3AE2C6D66297}" type="slidenum">
              <a:rPr lang="ar-SA"/>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r">
              <a:defRPr sz="4000" b="1" cap="all"/>
            </a:lvl1pPr>
          </a:lstStyle>
          <a:p>
            <a:r>
              <a:rPr lang="en-US" smtClean="0"/>
              <a:t>Click to edit Master title style</a:t>
            </a:r>
            <a:endParaRPr lang="ar-SA"/>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CAB94D5-BE64-4A83-A1F8-302D03A032B6}" type="slidenum">
              <a:rPr lang="ar-SA"/>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Content Placeholder 2"/>
          <p:cNvSpPr>
            <a:spLocks noGrp="1"/>
          </p:cNvSpPr>
          <p:nvPr>
            <p:ph sz="half" idx="1"/>
          </p:nvPr>
        </p:nvSpPr>
        <p:spPr>
          <a:xfrm>
            <a:off x="1320800" y="1600200"/>
            <a:ext cx="413385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ontent Placeholder 3"/>
          <p:cNvSpPr>
            <a:spLocks noGrp="1"/>
          </p:cNvSpPr>
          <p:nvPr>
            <p:ph sz="half" idx="2"/>
          </p:nvPr>
        </p:nvSpPr>
        <p:spPr>
          <a:xfrm>
            <a:off x="5607050" y="1600200"/>
            <a:ext cx="413385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C37172BC-CA14-44F4-8323-A6F68BCF0673}" type="slidenum">
              <a:rPr lang="ar-SA"/>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ar-SA"/>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880D157-8475-47BE-B364-601498379655}" type="slidenum">
              <a:rPr lang="ar-SA"/>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A"/>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91E2C7C9-7DA1-4791-88E6-AF0C2061E43A}" type="slidenum">
              <a:rPr lang="ar-SA"/>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8C38E81C-AF58-4F5E-97CC-EA5C338B4B6F}" type="slidenum">
              <a:rPr lang="ar-SA"/>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r">
              <a:defRPr sz="2000" b="1"/>
            </a:lvl1pPr>
          </a:lstStyle>
          <a:p>
            <a:r>
              <a:rPr lang="en-US" smtClean="0"/>
              <a:t>Click to edit Master title style</a:t>
            </a:r>
            <a:endParaRPr lang="ar-SA"/>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3276CC9-BBF5-42A2-936B-B64EAAA6D76E}" type="slidenum">
              <a:rPr lang="ar-SA"/>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r">
              <a:defRPr sz="2000" b="1"/>
            </a:lvl1pPr>
          </a:lstStyle>
          <a:p>
            <a:r>
              <a:rPr lang="en-US" smtClean="0"/>
              <a:t>Click to edit Master title style</a:t>
            </a:r>
            <a:endParaRPr lang="ar-SA"/>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81294F7-8091-40BE-9F37-52E8F0DDCB0F}" type="slidenum">
              <a:rPr lang="ar-SA"/>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path path="shape">
            <a:fillToRect l="14166" t="5554" r="835" b="77779"/>
          </a:path>
        </a:gradFill>
        <a:effectLst/>
      </p:bgPr>
    </p:bg>
    <p:spTree>
      <p:nvGrpSpPr>
        <p:cNvPr id="1" name=""/>
        <p:cNvGrpSpPr/>
        <p:nvPr/>
      </p:nvGrpSpPr>
      <p:grpSpPr>
        <a:xfrm>
          <a:off x="0" y="0"/>
          <a:ext cx="0" cy="0"/>
          <a:chOff x="0" y="0"/>
          <a:chExt cx="0" cy="0"/>
        </a:xfrm>
      </p:grpSpPr>
      <p:grpSp>
        <p:nvGrpSpPr>
          <p:cNvPr id="31746" name="Group 2"/>
          <p:cNvGrpSpPr>
            <a:grpSpLocks/>
          </p:cNvGrpSpPr>
          <p:nvPr/>
        </p:nvGrpSpPr>
        <p:grpSpPr bwMode="auto">
          <a:xfrm>
            <a:off x="0" y="0"/>
            <a:ext cx="1238250" cy="6856413"/>
            <a:chOff x="0" y="0"/>
            <a:chExt cx="720" cy="4319"/>
          </a:xfrm>
        </p:grpSpPr>
        <p:sp>
          <p:nvSpPr>
            <p:cNvPr id="31747" name="Rectangle 3"/>
            <p:cNvSpPr>
              <a:spLocks noChangeArrowheads="1"/>
            </p:cNvSpPr>
            <p:nvPr/>
          </p:nvSpPr>
          <p:spPr bwMode="auto">
            <a:xfrm>
              <a:off x="0" y="0"/>
              <a:ext cx="720" cy="336"/>
            </a:xfrm>
            <a:prstGeom prst="rect">
              <a:avLst/>
            </a:prstGeom>
            <a:gradFill rotWithShape="0">
              <a:gsLst>
                <a:gs pos="0">
                  <a:schemeClr val="bg2"/>
                </a:gs>
                <a:gs pos="100000">
                  <a:schemeClr val="accent1"/>
                </a:gs>
              </a:gsLst>
              <a:lin ang="5400000" scaled="1"/>
            </a:gradFill>
            <a:ln w="9525">
              <a:noFill/>
              <a:miter lim="800000"/>
              <a:headEnd/>
              <a:tailEnd/>
            </a:ln>
            <a:effectLst/>
          </p:spPr>
          <p:txBody>
            <a:bodyPr wrap="none" lIns="92075" tIns="46038" rIns="92075" bIns="46038" anchor="ctr"/>
            <a:lstStyle/>
            <a:p>
              <a:pPr eaLnBrk="0" hangingPunct="0">
                <a:spcBef>
                  <a:spcPct val="50000"/>
                </a:spcBef>
              </a:pPr>
              <a:endParaRPr lang="ar-SA"/>
            </a:p>
          </p:txBody>
        </p:sp>
        <p:sp>
          <p:nvSpPr>
            <p:cNvPr id="31748" name="Rectangle 4"/>
            <p:cNvSpPr>
              <a:spLocks noChangeArrowheads="1"/>
            </p:cNvSpPr>
            <p:nvPr/>
          </p:nvSpPr>
          <p:spPr bwMode="auto">
            <a:xfrm>
              <a:off x="0" y="2016"/>
              <a:ext cx="720" cy="2303"/>
            </a:xfrm>
            <a:prstGeom prst="rect">
              <a:avLst/>
            </a:prstGeom>
            <a:gradFill rotWithShape="0">
              <a:gsLst>
                <a:gs pos="0">
                  <a:schemeClr val="accent1"/>
                </a:gs>
                <a:gs pos="100000">
                  <a:schemeClr val="bg2"/>
                </a:gs>
              </a:gsLst>
              <a:lin ang="5400000" scaled="1"/>
            </a:gradFill>
            <a:ln w="9525">
              <a:noFill/>
              <a:miter lim="800000"/>
              <a:headEnd/>
              <a:tailEnd/>
            </a:ln>
            <a:effectLst/>
          </p:spPr>
          <p:txBody>
            <a:bodyPr wrap="none" lIns="92075" tIns="46038" rIns="92075" bIns="46038" anchor="ctr"/>
            <a:lstStyle/>
            <a:p>
              <a:pPr eaLnBrk="0" hangingPunct="0">
                <a:spcBef>
                  <a:spcPct val="50000"/>
                </a:spcBef>
              </a:pPr>
              <a:endParaRPr lang="ar-SA"/>
            </a:p>
          </p:txBody>
        </p:sp>
        <p:pic>
          <p:nvPicPr>
            <p:cNvPr id="31749" name="Picture 5"/>
            <p:cNvPicPr>
              <a:picLocks noChangeArrowheads="1"/>
            </p:cNvPicPr>
            <p:nvPr/>
          </p:nvPicPr>
          <p:blipFill>
            <a:blip r:embed="rId13" cstate="print"/>
            <a:srcRect/>
            <a:stretch>
              <a:fillRect/>
            </a:stretch>
          </p:blipFill>
          <p:spPr bwMode="auto">
            <a:xfrm>
              <a:off x="0" y="312"/>
              <a:ext cx="720" cy="1872"/>
            </a:xfrm>
            <a:prstGeom prst="rect">
              <a:avLst/>
            </a:prstGeom>
            <a:noFill/>
            <a:ln w="9525">
              <a:noFill/>
              <a:miter lim="800000"/>
              <a:headEnd/>
              <a:tailEnd/>
            </a:ln>
            <a:effectLst/>
          </p:spPr>
        </p:pic>
      </p:grpSp>
      <p:sp>
        <p:nvSpPr>
          <p:cNvPr id="31750" name="Rectangle 6"/>
          <p:cNvSpPr>
            <a:spLocks noGrp="1" noChangeArrowheads="1"/>
          </p:cNvSpPr>
          <p:nvPr>
            <p:ph type="title"/>
          </p:nvPr>
        </p:nvSpPr>
        <p:spPr bwMode="auto">
          <a:xfrm>
            <a:off x="1320800" y="304800"/>
            <a:ext cx="8420100" cy="1206500"/>
          </a:xfrm>
          <a:prstGeom prst="rect">
            <a:avLst/>
          </a:prstGeom>
          <a:noFill/>
          <a:ln w="12700" cap="sq">
            <a:noFill/>
            <a:miter lim="800000"/>
            <a:headEnd type="none" w="sm" len="sm"/>
            <a:tailEnd type="none" w="sm" len="sm"/>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31751" name="Rectangle 7"/>
          <p:cNvSpPr>
            <a:spLocks noGrp="1" noChangeArrowheads="1"/>
          </p:cNvSpPr>
          <p:nvPr>
            <p:ph type="body" idx="1"/>
          </p:nvPr>
        </p:nvSpPr>
        <p:spPr bwMode="auto">
          <a:xfrm>
            <a:off x="1320800" y="1600200"/>
            <a:ext cx="8420100" cy="44958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1752" name="Rectangle 8"/>
          <p:cNvSpPr>
            <a:spLocks noGrp="1" noChangeArrowheads="1"/>
          </p:cNvSpPr>
          <p:nvPr>
            <p:ph type="dt" sz="half" idx="2"/>
          </p:nvPr>
        </p:nvSpPr>
        <p:spPr bwMode="auto">
          <a:xfrm>
            <a:off x="1238250" y="6400800"/>
            <a:ext cx="206375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defRPr sz="1400"/>
            </a:lvl1pPr>
          </a:lstStyle>
          <a:p>
            <a:endParaRPr lang="en-US"/>
          </a:p>
        </p:txBody>
      </p:sp>
      <p:sp>
        <p:nvSpPr>
          <p:cNvPr id="31753" name="Rectangle 9"/>
          <p:cNvSpPr>
            <a:spLocks noGrp="1" noChangeArrowheads="1"/>
          </p:cNvSpPr>
          <p:nvPr>
            <p:ph type="ftr" sz="quarter" idx="3"/>
          </p:nvPr>
        </p:nvSpPr>
        <p:spPr bwMode="auto">
          <a:xfrm>
            <a:off x="3879850" y="6400800"/>
            <a:ext cx="31369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ctr">
              <a:defRPr sz="1400"/>
            </a:lvl1pPr>
          </a:lstStyle>
          <a:p>
            <a:endParaRPr lang="en-US"/>
          </a:p>
        </p:txBody>
      </p:sp>
      <p:sp>
        <p:nvSpPr>
          <p:cNvPr id="31754" name="Rectangle 10"/>
          <p:cNvSpPr>
            <a:spLocks noGrp="1" noChangeArrowheads="1"/>
          </p:cNvSpPr>
          <p:nvPr>
            <p:ph type="sldNum" sz="quarter" idx="4"/>
          </p:nvPr>
        </p:nvSpPr>
        <p:spPr bwMode="auto">
          <a:xfrm>
            <a:off x="7842250" y="6400800"/>
            <a:ext cx="206375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sz="1400"/>
            </a:lvl1pPr>
          </a:lstStyle>
          <a:p>
            <a:fld id="{7503D270-D120-4500-976E-349B5829D171}" type="slidenum">
              <a:rPr lang="ar-SA"/>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sz="4400">
          <a:solidFill>
            <a:schemeClr val="tx2"/>
          </a:solidFill>
          <a:latin typeface="+mj-lt"/>
          <a:ea typeface="+mj-ea"/>
          <a:cs typeface="+mj-cs"/>
        </a:defRPr>
      </a:lvl1pPr>
      <a:lvl2pPr algn="l" rtl="0" fontAlgn="base">
        <a:spcBef>
          <a:spcPct val="0"/>
        </a:spcBef>
        <a:spcAft>
          <a:spcPct val="0"/>
        </a:spcAft>
        <a:defRPr sz="4400">
          <a:solidFill>
            <a:schemeClr val="tx2"/>
          </a:solidFill>
          <a:latin typeface="Times New Roman" pitchFamily="18" charset="0"/>
          <a:cs typeface="Times New Roman" pitchFamily="18" charset="0"/>
        </a:defRPr>
      </a:lvl2pPr>
      <a:lvl3pPr algn="l" rtl="0" fontAlgn="base">
        <a:spcBef>
          <a:spcPct val="0"/>
        </a:spcBef>
        <a:spcAft>
          <a:spcPct val="0"/>
        </a:spcAft>
        <a:defRPr sz="4400">
          <a:solidFill>
            <a:schemeClr val="tx2"/>
          </a:solidFill>
          <a:latin typeface="Times New Roman" pitchFamily="18" charset="0"/>
          <a:cs typeface="Times New Roman" pitchFamily="18" charset="0"/>
        </a:defRPr>
      </a:lvl3pPr>
      <a:lvl4pPr algn="l" rtl="0" fontAlgn="base">
        <a:spcBef>
          <a:spcPct val="0"/>
        </a:spcBef>
        <a:spcAft>
          <a:spcPct val="0"/>
        </a:spcAft>
        <a:defRPr sz="4400">
          <a:solidFill>
            <a:schemeClr val="tx2"/>
          </a:solidFill>
          <a:latin typeface="Times New Roman" pitchFamily="18" charset="0"/>
          <a:cs typeface="Times New Roman" pitchFamily="18" charset="0"/>
        </a:defRPr>
      </a:lvl4pPr>
      <a:lvl5pPr algn="l" rtl="0" fontAlgn="base">
        <a:spcBef>
          <a:spcPct val="0"/>
        </a:spcBef>
        <a:spcAft>
          <a:spcPct val="0"/>
        </a:spcAft>
        <a:defRPr sz="4400">
          <a:solidFill>
            <a:schemeClr val="tx2"/>
          </a:solidFill>
          <a:latin typeface="Times New Roman" pitchFamily="18" charset="0"/>
          <a:cs typeface="Times New Roman" pitchFamily="18" charset="0"/>
        </a:defRPr>
      </a:lvl5pPr>
      <a:lvl6pPr marL="457200" algn="l" rtl="0" fontAlgn="base">
        <a:spcBef>
          <a:spcPct val="0"/>
        </a:spcBef>
        <a:spcAft>
          <a:spcPct val="0"/>
        </a:spcAft>
        <a:defRPr sz="4400">
          <a:solidFill>
            <a:schemeClr val="tx2"/>
          </a:solidFill>
          <a:latin typeface="Times New Roman" pitchFamily="18" charset="0"/>
          <a:cs typeface="Times New Roman" pitchFamily="18" charset="0"/>
        </a:defRPr>
      </a:lvl6pPr>
      <a:lvl7pPr marL="914400" algn="l" rtl="0" fontAlgn="base">
        <a:spcBef>
          <a:spcPct val="0"/>
        </a:spcBef>
        <a:spcAft>
          <a:spcPct val="0"/>
        </a:spcAft>
        <a:defRPr sz="4400">
          <a:solidFill>
            <a:schemeClr val="tx2"/>
          </a:solidFill>
          <a:latin typeface="Times New Roman" pitchFamily="18" charset="0"/>
          <a:cs typeface="Times New Roman" pitchFamily="18" charset="0"/>
        </a:defRPr>
      </a:lvl7pPr>
      <a:lvl8pPr marL="1371600" algn="l" rtl="0" fontAlgn="base">
        <a:spcBef>
          <a:spcPct val="0"/>
        </a:spcBef>
        <a:spcAft>
          <a:spcPct val="0"/>
        </a:spcAft>
        <a:defRPr sz="4400">
          <a:solidFill>
            <a:schemeClr val="tx2"/>
          </a:solidFill>
          <a:latin typeface="Times New Roman" pitchFamily="18" charset="0"/>
          <a:cs typeface="Times New Roman" pitchFamily="18" charset="0"/>
        </a:defRPr>
      </a:lvl8pPr>
      <a:lvl9pPr marL="1828800" algn="l" rtl="0" fontAlgn="base">
        <a:spcBef>
          <a:spcPct val="0"/>
        </a:spcBef>
        <a:spcAft>
          <a:spcPct val="0"/>
        </a:spcAft>
        <a:defRPr sz="4400">
          <a:solidFill>
            <a:schemeClr val="tx2"/>
          </a:solidFill>
          <a:latin typeface="Times New Roman" pitchFamily="18" charset="0"/>
          <a:cs typeface="Times New Roman" pitchFamily="18" charset="0"/>
        </a:defRPr>
      </a:lvl9pPr>
    </p:titleStyle>
    <p:bodyStyle>
      <a:lvl1pPr marL="342900" indent="-342900" algn="l" rtl="0" fontAlgn="base">
        <a:spcBef>
          <a:spcPct val="20000"/>
        </a:spcBef>
        <a:spcAft>
          <a:spcPct val="0"/>
        </a:spcAft>
        <a:buClr>
          <a:schemeClr val="tx2"/>
        </a:buClr>
        <a:buSzPct val="90000"/>
        <a:buFont typeface="Symbol" pitchFamily="18" charset="2"/>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cs typeface="+mn-cs"/>
        </a:defRPr>
      </a:lvl2pPr>
      <a:lvl3pPr marL="1143000" indent="-228600" algn="l" rtl="0" fontAlgn="base">
        <a:spcBef>
          <a:spcPct val="20000"/>
        </a:spcBef>
        <a:spcAft>
          <a:spcPct val="0"/>
        </a:spcAft>
        <a:buChar char="•"/>
        <a:defRPr sz="2400">
          <a:solidFill>
            <a:schemeClr val="tx1"/>
          </a:solidFill>
          <a:latin typeface="+mn-lt"/>
          <a:cs typeface="+mn-cs"/>
        </a:defRPr>
      </a:lvl3pPr>
      <a:lvl4pPr marL="1600200" indent="-228600" algn="l" rtl="0" fontAlgn="base">
        <a:spcBef>
          <a:spcPct val="20000"/>
        </a:spcBef>
        <a:spcAft>
          <a:spcPct val="0"/>
        </a:spcAft>
        <a:buChar char="–"/>
        <a:defRPr sz="2000">
          <a:solidFill>
            <a:schemeClr val="tx1"/>
          </a:solidFill>
          <a:latin typeface="+mn-lt"/>
          <a:cs typeface="+mn-cs"/>
        </a:defRPr>
      </a:lvl4pPr>
      <a:lvl5pPr marL="2057400" indent="-228600" algn="l" rtl="0" fontAlgn="base">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6.wmf"/><Relationship Id="rId4" Type="http://schemas.openxmlformats.org/officeDocument/2006/relationships/image" Target="../media/image5.wmf"/></Relationships>
</file>

<file path=ppt/slides/_rels/slide1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9.emf"/><Relationship Id="rId4" Type="http://schemas.openxmlformats.org/officeDocument/2006/relationships/image" Target="../media/image8.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85900" y="2060575"/>
            <a:ext cx="8420100" cy="1143000"/>
          </a:xfrm>
        </p:spPr>
        <p:txBody>
          <a:bodyPr/>
          <a:lstStyle/>
          <a:p>
            <a:pPr algn="ctr" rtl="1"/>
            <a:r>
              <a:rPr lang="ar-SA" sz="8000" b="1">
                <a:solidFill>
                  <a:srgbClr val="FFFF00"/>
                </a:solidFill>
                <a:cs typeface="Traditional Arabic" pitchFamily="18" charset="-78"/>
              </a:rPr>
              <a:t>الدورة المختصرة </a:t>
            </a:r>
            <a:br>
              <a:rPr lang="ar-SA" sz="8000" b="1">
                <a:solidFill>
                  <a:srgbClr val="FFFF00"/>
                </a:solidFill>
                <a:cs typeface="Traditional Arabic" pitchFamily="18" charset="-78"/>
              </a:rPr>
            </a:br>
            <a:r>
              <a:rPr lang="ar-SA" sz="8000" b="1">
                <a:solidFill>
                  <a:srgbClr val="FFFF00"/>
                </a:solidFill>
                <a:cs typeface="Traditional Arabic" pitchFamily="18" charset="-78"/>
              </a:rPr>
              <a:t>في</a:t>
            </a:r>
            <a:br>
              <a:rPr lang="ar-SA" sz="8000" b="1">
                <a:solidFill>
                  <a:srgbClr val="FFFF00"/>
                </a:solidFill>
                <a:cs typeface="Traditional Arabic" pitchFamily="18" charset="-78"/>
              </a:rPr>
            </a:br>
            <a:r>
              <a:rPr lang="ar-SA" sz="8000" b="1">
                <a:solidFill>
                  <a:srgbClr val="FFFF00"/>
                </a:solidFill>
                <a:cs typeface="Traditional Arabic" pitchFamily="18" charset="-78"/>
              </a:rPr>
              <a:t>مهارات العرض والتقديم</a:t>
            </a:r>
            <a:endParaRPr lang="en-US" sz="8000">
              <a:solidFill>
                <a:srgbClr val="FFFF00"/>
              </a:solidFill>
              <a:cs typeface="Traditional Arabic" pitchFamily="18" charset="-78"/>
            </a:endParaRPr>
          </a:p>
        </p:txBody>
      </p:sp>
      <p:sp>
        <p:nvSpPr>
          <p:cNvPr id="3077" name="Rectangle 5"/>
          <p:cNvSpPr>
            <a:spLocks noChangeArrowheads="1"/>
          </p:cNvSpPr>
          <p:nvPr/>
        </p:nvSpPr>
        <p:spPr bwMode="auto">
          <a:xfrm>
            <a:off x="2073275" y="4797425"/>
            <a:ext cx="6335713" cy="1368425"/>
          </a:xfrm>
          <a:prstGeom prst="rect">
            <a:avLst/>
          </a:prstGeom>
          <a:solidFill>
            <a:srgbClr val="6600FF"/>
          </a:solidFill>
          <a:ln w="12700" cap="sq">
            <a:solidFill>
              <a:schemeClr val="tx1"/>
            </a:solidFill>
            <a:miter lim="800000"/>
            <a:headEnd type="none" w="sm" len="sm"/>
            <a:tailEnd type="none" w="sm" len="sm"/>
          </a:ln>
          <a:effectLst/>
        </p:spPr>
        <p:txBody>
          <a:bodyPr wrap="none" anchor="ctr"/>
          <a:lstStyle/>
          <a:p>
            <a:pPr algn="ctr"/>
            <a:r>
              <a:rPr lang="ar-SA" sz="3200" b="1">
                <a:cs typeface="Traditional Arabic" pitchFamily="18" charset="-78"/>
              </a:rPr>
              <a:t>الدكتور الزامل </a:t>
            </a:r>
          </a:p>
          <a:p>
            <a:pPr algn="ctr"/>
            <a:r>
              <a:rPr lang="ar-SA" sz="3200" b="1">
                <a:cs typeface="Traditional Arabic" pitchFamily="18" charset="-78"/>
              </a:rPr>
              <a:t>جامعة /الملك فهد للبترول والمعادن</a:t>
            </a:r>
            <a:endParaRPr lang="en-US" sz="3200" b="1">
              <a:cs typeface="Traditional Arabic" pitchFamily="18"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238250" y="2514600"/>
            <a:ext cx="8420100" cy="1143000"/>
          </a:xfrm>
        </p:spPr>
        <p:txBody>
          <a:bodyPr/>
          <a:lstStyle/>
          <a:p>
            <a:pPr algn="ctr" rtl="1"/>
            <a:r>
              <a:rPr lang="ar-SA" sz="5400" b="1">
                <a:solidFill>
                  <a:srgbClr val="FFFF00"/>
                </a:solidFill>
                <a:cs typeface="Traditional Arabic" pitchFamily="18" charset="-78"/>
              </a:rPr>
              <a:t>إن كان الناتج اقل من </a:t>
            </a:r>
            <a:r>
              <a:rPr lang="ar-SA" sz="7200" b="1">
                <a:solidFill>
                  <a:schemeClr val="hlink"/>
                </a:solidFill>
                <a:cs typeface="Traditional Arabic" pitchFamily="18" charset="-78"/>
              </a:rPr>
              <a:t>40</a:t>
            </a:r>
            <a:r>
              <a:rPr lang="ar-SA" sz="5400" b="1">
                <a:solidFill>
                  <a:srgbClr val="FFFF00"/>
                </a:solidFill>
                <a:cs typeface="Traditional Arabic" pitchFamily="18" charset="-78"/>
              </a:rPr>
              <a:t> فإننا نرجو الله أن يوفقنا بالتعاون معك على ارشادك الى اسلـوب جديد في اعـداد وتنفيـذ العـروض التقـديميـة .</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a:xfrm>
            <a:off x="825500" y="2286000"/>
            <a:ext cx="8420100" cy="1143000"/>
          </a:xfrm>
        </p:spPr>
        <p:txBody>
          <a:bodyPr/>
          <a:lstStyle/>
          <a:p>
            <a:pPr algn="r"/>
            <a:r>
              <a:rPr lang="ar-SA" sz="4800">
                <a:solidFill>
                  <a:srgbClr val="FFFF00"/>
                </a:solidFill>
                <a:cs typeface="HeshamNormal" pitchFamily="2" charset="-78"/>
              </a:rPr>
              <a:t>استخدم كلمات توثر في الحواس</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ctrTitle"/>
          </p:nvPr>
        </p:nvSpPr>
        <p:spPr>
          <a:xfrm>
            <a:off x="609600" y="2514600"/>
            <a:ext cx="7677150" cy="914400"/>
          </a:xfrm>
        </p:spPr>
        <p:txBody>
          <a:bodyPr/>
          <a:lstStyle/>
          <a:p>
            <a:pPr algn="r"/>
            <a:r>
              <a:rPr lang="ar-SA" sz="4800">
                <a:solidFill>
                  <a:srgbClr val="FFFF00"/>
                </a:solidFill>
                <a:cs typeface="HeshamNormal" pitchFamily="2" charset="-78"/>
              </a:rPr>
              <a:t>أستخدم عبارة</a:t>
            </a:r>
            <a:r>
              <a:rPr lang="ar-SA">
                <a:solidFill>
                  <a:srgbClr val="FFFF00"/>
                </a:solidFill>
              </a:rPr>
              <a:t> </a:t>
            </a:r>
            <a:br>
              <a:rPr lang="ar-SA">
                <a:solidFill>
                  <a:srgbClr val="FFFF00"/>
                </a:solidFill>
              </a:rPr>
            </a:br>
            <a:r>
              <a:rPr lang="ar-SA" sz="4800">
                <a:solidFill>
                  <a:srgbClr val="FFFF00"/>
                </a:solidFill>
              </a:rPr>
              <a:t>” هذا يعني بالنسبة لك أن ”</a:t>
            </a:r>
            <a:endParaRPr lang="en-US" sz="4800">
              <a:solidFill>
                <a:srgbClr val="FFFF00"/>
              </a:solidFill>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ctrTitle"/>
          </p:nvPr>
        </p:nvSpPr>
        <p:spPr>
          <a:xfrm>
            <a:off x="990600" y="2133600"/>
            <a:ext cx="7677150" cy="914400"/>
          </a:xfrm>
        </p:spPr>
        <p:txBody>
          <a:bodyPr/>
          <a:lstStyle/>
          <a:p>
            <a:pPr algn="r"/>
            <a:r>
              <a:rPr lang="ar-SA" sz="4800">
                <a:solidFill>
                  <a:srgbClr val="FFFF00"/>
                </a:solidFill>
              </a:rPr>
              <a:t>جرب الفكاهة والقصص الطريفة</a:t>
            </a:r>
            <a:endParaRPr lang="en-US" sz="4800">
              <a:solidFill>
                <a:srgbClr val="FFFF00"/>
              </a:solidFill>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ctrTitle"/>
          </p:nvPr>
        </p:nvSpPr>
        <p:spPr>
          <a:xfrm>
            <a:off x="685800" y="2514600"/>
            <a:ext cx="7677150" cy="914400"/>
          </a:xfrm>
        </p:spPr>
        <p:txBody>
          <a:bodyPr/>
          <a:lstStyle/>
          <a:p>
            <a:pPr algn="r" rtl="1"/>
            <a:r>
              <a:rPr lang="ar-SA" sz="4800">
                <a:solidFill>
                  <a:srgbClr val="FFFF00"/>
                </a:solidFill>
              </a:rPr>
              <a:t>أحذر أستخدام الكلمات الأجنبية </a:t>
            </a:r>
            <a:br>
              <a:rPr lang="ar-SA" sz="4800">
                <a:solidFill>
                  <a:srgbClr val="FFFF00"/>
                </a:solidFill>
              </a:rPr>
            </a:br>
            <a:r>
              <a:rPr lang="ar-SA" sz="4800">
                <a:solidFill>
                  <a:srgbClr val="FFFF00"/>
                </a:solidFill>
              </a:rPr>
              <a:t> في غير موضوعها</a:t>
            </a:r>
            <a:endParaRPr lang="en-US" sz="4800">
              <a:solidFill>
                <a:srgbClr val="FFFF00"/>
              </a:solidFill>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Rectangle 2"/>
          <p:cNvSpPr>
            <a:spLocks noGrp="1" noChangeArrowheads="1"/>
          </p:cNvSpPr>
          <p:nvPr>
            <p:ph type="ctrTitle"/>
          </p:nvPr>
        </p:nvSpPr>
        <p:spPr>
          <a:xfrm>
            <a:off x="1143000" y="2209800"/>
            <a:ext cx="7677150" cy="914400"/>
          </a:xfrm>
        </p:spPr>
        <p:txBody>
          <a:bodyPr/>
          <a:lstStyle/>
          <a:p>
            <a:pPr algn="r"/>
            <a:r>
              <a:rPr lang="ar-SA" sz="4800">
                <a:solidFill>
                  <a:srgbClr val="FFFF00"/>
                </a:solidFill>
              </a:rPr>
              <a:t>تجنب التفاصيل الزائدة والمملة</a:t>
            </a:r>
            <a:endParaRPr lang="en-US" sz="4800">
              <a:solidFill>
                <a:srgbClr val="FFFF00"/>
              </a:solidFill>
            </a:endParaRP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ctrTitle"/>
          </p:nvPr>
        </p:nvSpPr>
        <p:spPr>
          <a:xfrm>
            <a:off x="1219200" y="2057400"/>
            <a:ext cx="7677150" cy="914400"/>
          </a:xfrm>
        </p:spPr>
        <p:txBody>
          <a:bodyPr/>
          <a:lstStyle/>
          <a:p>
            <a:pPr algn="r"/>
            <a:r>
              <a:rPr lang="ar-SA" sz="4800">
                <a:solidFill>
                  <a:srgbClr val="FFFF00"/>
                </a:solidFill>
              </a:rPr>
              <a:t>لاتستخدم المصطلحات مع غير أهلها</a:t>
            </a:r>
            <a:endParaRPr lang="en-US" sz="4800">
              <a:solidFill>
                <a:srgbClr val="FFFF00"/>
              </a:solidFill>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ctrTitle"/>
          </p:nvPr>
        </p:nvSpPr>
        <p:spPr>
          <a:xfrm>
            <a:off x="381000" y="2133600"/>
            <a:ext cx="7677150" cy="914400"/>
          </a:xfrm>
        </p:spPr>
        <p:txBody>
          <a:bodyPr/>
          <a:lstStyle/>
          <a:p>
            <a:pPr algn="r"/>
            <a:r>
              <a:rPr lang="ar-SA">
                <a:solidFill>
                  <a:srgbClr val="FFFF00"/>
                </a:solidFill>
              </a:rPr>
              <a:t>ماذا يعني أختصار </a:t>
            </a:r>
            <a:br>
              <a:rPr lang="ar-SA">
                <a:solidFill>
                  <a:srgbClr val="FFFF00"/>
                </a:solidFill>
              </a:rPr>
            </a:br>
            <a:r>
              <a:rPr lang="en-US" sz="5400" b="1">
                <a:solidFill>
                  <a:srgbClr val="FFFF00"/>
                </a:solidFill>
                <a:latin typeface="Comic Sans MS" pitchFamily="66" charset="0"/>
              </a:rPr>
              <a:t>ATM</a:t>
            </a: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ctrTitle"/>
          </p:nvPr>
        </p:nvSpPr>
        <p:spPr>
          <a:xfrm>
            <a:off x="0" y="2492375"/>
            <a:ext cx="9144000" cy="914400"/>
          </a:xfrm>
        </p:spPr>
        <p:txBody>
          <a:bodyPr/>
          <a:lstStyle/>
          <a:p>
            <a:pPr algn="r" rtl="1"/>
            <a:r>
              <a:rPr lang="ar-SA">
                <a:solidFill>
                  <a:srgbClr val="FFFF00"/>
                </a:solidFill>
                <a:cs typeface="AL-Hor" pitchFamily="2" charset="-78"/>
              </a:rPr>
              <a:t>في مجال المال  هي</a:t>
            </a:r>
            <a:r>
              <a:rPr lang="ar-SA">
                <a:solidFill>
                  <a:srgbClr val="FFFF00"/>
                </a:solidFill>
              </a:rPr>
              <a:t/>
            </a:r>
            <a:br>
              <a:rPr lang="ar-SA">
                <a:solidFill>
                  <a:srgbClr val="FFFF00"/>
                </a:solidFill>
              </a:rPr>
            </a:br>
            <a:r>
              <a:rPr lang="ar-SA">
                <a:solidFill>
                  <a:srgbClr val="FFFF00"/>
                </a:solidFill>
              </a:rPr>
              <a:t> </a:t>
            </a:r>
            <a:r>
              <a:rPr lang="ar-SA" sz="4800">
                <a:solidFill>
                  <a:srgbClr val="FFFF00"/>
                </a:solidFill>
                <a:cs typeface="HeshamNormal" pitchFamily="2" charset="-78"/>
              </a:rPr>
              <a:t>الصراف الآلي</a:t>
            </a:r>
            <a:br>
              <a:rPr lang="ar-SA" sz="4800">
                <a:solidFill>
                  <a:srgbClr val="FFFF00"/>
                </a:solidFill>
                <a:cs typeface="HeshamNormal" pitchFamily="2" charset="-78"/>
              </a:rPr>
            </a:br>
            <a:r>
              <a:rPr lang="ar-SA">
                <a:solidFill>
                  <a:srgbClr val="FFFF00"/>
                </a:solidFill>
              </a:rPr>
              <a:t/>
            </a:r>
            <a:br>
              <a:rPr lang="ar-SA">
                <a:solidFill>
                  <a:srgbClr val="FFFF00"/>
                </a:solidFill>
              </a:rPr>
            </a:br>
            <a:r>
              <a:rPr lang="ar-SA">
                <a:solidFill>
                  <a:srgbClr val="FFFF00"/>
                </a:solidFill>
                <a:cs typeface="AL-Hor" pitchFamily="2" charset="-78"/>
              </a:rPr>
              <a:t>في الأتصالات هي</a:t>
            </a:r>
            <a:r>
              <a:rPr lang="ar-SA">
                <a:solidFill>
                  <a:srgbClr val="FFFF00"/>
                </a:solidFill>
              </a:rPr>
              <a:t/>
            </a:r>
            <a:br>
              <a:rPr lang="ar-SA">
                <a:solidFill>
                  <a:srgbClr val="FFFF00"/>
                </a:solidFill>
              </a:rPr>
            </a:br>
            <a:r>
              <a:rPr lang="ar-SA">
                <a:solidFill>
                  <a:srgbClr val="FFFF00"/>
                </a:solidFill>
              </a:rPr>
              <a:t> </a:t>
            </a:r>
            <a:r>
              <a:rPr lang="ar-SA" sz="4800">
                <a:solidFill>
                  <a:srgbClr val="FFFF00"/>
                </a:solidFill>
                <a:cs typeface="HeshamNormal" pitchFamily="2" charset="-78"/>
              </a:rPr>
              <a:t>التحويل غير المتزامن</a:t>
            </a:r>
            <a:br>
              <a:rPr lang="ar-SA" sz="4800">
                <a:solidFill>
                  <a:srgbClr val="FFFF00"/>
                </a:solidFill>
                <a:cs typeface="HeshamNormal" pitchFamily="2" charset="-78"/>
              </a:rPr>
            </a:br>
            <a:r>
              <a:rPr lang="ar-SA">
                <a:solidFill>
                  <a:srgbClr val="FFFF00"/>
                </a:solidFill>
              </a:rPr>
              <a:t/>
            </a:r>
            <a:br>
              <a:rPr lang="ar-SA">
                <a:solidFill>
                  <a:srgbClr val="FFFF00"/>
                </a:solidFill>
              </a:rPr>
            </a:br>
            <a:r>
              <a:rPr lang="ar-SA">
                <a:solidFill>
                  <a:srgbClr val="FFFF00"/>
                </a:solidFill>
                <a:cs typeface="AL-Hor" pitchFamily="2" charset="-78"/>
              </a:rPr>
              <a:t>للكيمائيين</a:t>
            </a:r>
            <a:r>
              <a:rPr lang="ar-SA">
                <a:solidFill>
                  <a:srgbClr val="FFFF00"/>
                </a:solidFill>
              </a:rPr>
              <a:t>  </a:t>
            </a:r>
            <a:br>
              <a:rPr lang="ar-SA">
                <a:solidFill>
                  <a:srgbClr val="FFFF00"/>
                </a:solidFill>
              </a:rPr>
            </a:br>
            <a:r>
              <a:rPr lang="ar-SA" sz="4800">
                <a:solidFill>
                  <a:srgbClr val="FFFF00"/>
                </a:solidFill>
                <a:cs typeface="HeshamNormal" pitchFamily="2" charset="-78"/>
              </a:rPr>
              <a:t>ميثانول تولووين الأسيتون</a:t>
            </a:r>
            <a:endParaRPr lang="en-US" sz="4800">
              <a:solidFill>
                <a:srgbClr val="FFFF00"/>
              </a:solidFill>
              <a:cs typeface="HeshamNormal" pitchFamily="2" charset="-78"/>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ctrTitle"/>
          </p:nvPr>
        </p:nvSpPr>
        <p:spPr>
          <a:xfrm>
            <a:off x="1219200" y="990600"/>
            <a:ext cx="7677150" cy="3276600"/>
          </a:xfrm>
        </p:spPr>
        <p:txBody>
          <a:bodyPr/>
          <a:lstStyle/>
          <a:p>
            <a:pPr algn="r"/>
            <a:r>
              <a:rPr lang="ar-SA" b="1">
                <a:solidFill>
                  <a:srgbClr val="FFFF00"/>
                </a:solidFill>
                <a:cs typeface="Traditional Arabic" pitchFamily="18" charset="-78"/>
              </a:rPr>
              <a:t>كيف تبداء العرض التقديمي :</a:t>
            </a:r>
            <a:r>
              <a:rPr lang="en-US">
                <a:solidFill>
                  <a:srgbClr val="FFFF00"/>
                </a:solidFill>
              </a:rPr>
              <a:t/>
            </a:r>
            <a:br>
              <a:rPr lang="en-US">
                <a:solidFill>
                  <a:srgbClr val="FFFF00"/>
                </a:solidFill>
              </a:rPr>
            </a:br>
            <a:r>
              <a:rPr lang="ar-SA" b="1">
                <a:solidFill>
                  <a:srgbClr val="FFFF00"/>
                </a:solidFill>
                <a:cs typeface="Traditional Arabic" pitchFamily="18" charset="-78"/>
              </a:rPr>
              <a:t>هل سئلت نفسك كيف تقدم صديق لك الى شخص يتعرف اليه أول مرة</a:t>
            </a:r>
            <a:r>
              <a:rPr lang="en-US">
                <a:solidFill>
                  <a:srgbClr val="FFFF00"/>
                </a:solidFill>
              </a:rPr>
              <a:t/>
            </a:r>
            <a:br>
              <a:rPr lang="en-US">
                <a:solidFill>
                  <a:srgbClr val="FFFF00"/>
                </a:solidFill>
              </a:rPr>
            </a:br>
            <a:endParaRPr lang="en-US">
              <a:solidFill>
                <a:srgbClr val="FFFF00"/>
              </a:solidFill>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a:xfrm>
            <a:off x="1524000" y="2133600"/>
            <a:ext cx="6934200" cy="1143000"/>
          </a:xfrm>
        </p:spPr>
        <p:txBody>
          <a:bodyPr/>
          <a:lstStyle/>
          <a:p>
            <a:pPr algn="ctr"/>
            <a:r>
              <a:rPr lang="ar-SA">
                <a:solidFill>
                  <a:srgbClr val="FFFFFF"/>
                </a:solidFill>
                <a:cs typeface="HeshamNormal" pitchFamily="2" charset="-78"/>
              </a:rPr>
              <a:t>التحكم في بيئة العرض التقديمي</a:t>
            </a:r>
            <a:endParaRPr lang="en-US">
              <a:solidFill>
                <a:srgbClr val="FFFFFF"/>
              </a:solidFill>
              <a:cs typeface="HeshamNormal" pitchFamily="2" charset="-7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algn="r" rtl="1"/>
            <a:endParaRPr lang="ar-SA"/>
          </a:p>
        </p:txBody>
      </p:sp>
      <p:sp>
        <p:nvSpPr>
          <p:cNvPr id="44035" name="Rectangle 3"/>
          <p:cNvSpPr>
            <a:spLocks noGrp="1" noChangeArrowheads="1"/>
          </p:cNvSpPr>
          <p:nvPr>
            <p:ph type="body" idx="1"/>
          </p:nvPr>
        </p:nvSpPr>
        <p:spPr/>
        <p:txBody>
          <a:bodyPr/>
          <a:lstStyle/>
          <a:p>
            <a:pPr algn="r" rtl="1"/>
            <a:endParaRPr lang="ar-SA"/>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1371600" y="2667000"/>
            <a:ext cx="6934200" cy="1143000"/>
          </a:xfrm>
        </p:spPr>
        <p:txBody>
          <a:bodyPr/>
          <a:lstStyle/>
          <a:p>
            <a:pPr algn="ctr"/>
            <a:r>
              <a:rPr lang="ar-SA">
                <a:solidFill>
                  <a:srgbClr val="FFFFFF"/>
                </a:solidFill>
                <a:cs typeface="HeshamNormal" pitchFamily="2" charset="-78"/>
              </a:rPr>
              <a:t>أجهزة العرض المرئي </a:t>
            </a:r>
            <a:br>
              <a:rPr lang="ar-SA">
                <a:solidFill>
                  <a:srgbClr val="FFFFFF"/>
                </a:solidFill>
                <a:cs typeface="HeshamNormal" pitchFamily="2" charset="-78"/>
              </a:rPr>
            </a:br>
            <a:r>
              <a:rPr lang="en-US" b="1">
                <a:solidFill>
                  <a:srgbClr val="FFFFFF"/>
                </a:solidFill>
                <a:effectLst>
                  <a:outerShdw blurRad="38100" dist="38100" dir="2700000" algn="tl">
                    <a:srgbClr val="000000"/>
                  </a:outerShdw>
                </a:effectLst>
                <a:latin typeface="Comic Sans MS" pitchFamily="66" charset="0"/>
                <a:cs typeface="HeshamNormal" pitchFamily="2" charset="-78"/>
              </a:rPr>
              <a:t>Overhead Projectors</a:t>
            </a:r>
            <a:r>
              <a:rPr lang="ar-SA" b="1">
                <a:solidFill>
                  <a:srgbClr val="FFFFFF"/>
                </a:solidFill>
                <a:effectLst>
                  <a:outerShdw blurRad="38100" dist="38100" dir="2700000" algn="tl">
                    <a:srgbClr val="000000"/>
                  </a:outerShdw>
                </a:effectLst>
                <a:latin typeface="Comic Sans MS" pitchFamily="66" charset="0"/>
                <a:cs typeface="HeshamNormal" pitchFamily="2" charset="-78"/>
              </a:rPr>
              <a:t/>
            </a:r>
            <a:br>
              <a:rPr lang="ar-SA" b="1">
                <a:solidFill>
                  <a:srgbClr val="FFFFFF"/>
                </a:solidFill>
                <a:effectLst>
                  <a:outerShdw blurRad="38100" dist="38100" dir="2700000" algn="tl">
                    <a:srgbClr val="000000"/>
                  </a:outerShdw>
                </a:effectLst>
                <a:latin typeface="Comic Sans MS" pitchFamily="66" charset="0"/>
                <a:cs typeface="HeshamNormal" pitchFamily="2" charset="-78"/>
              </a:rPr>
            </a:br>
            <a:r>
              <a:rPr lang="en-US" b="1">
                <a:solidFill>
                  <a:srgbClr val="FFFFFF"/>
                </a:solidFill>
                <a:effectLst>
                  <a:outerShdw blurRad="38100" dist="38100" dir="2700000" algn="tl">
                    <a:srgbClr val="000000"/>
                  </a:outerShdw>
                </a:effectLst>
                <a:latin typeface="Comic Sans MS" pitchFamily="66" charset="0"/>
                <a:cs typeface="HeshamNormal" pitchFamily="2" charset="-78"/>
              </a:rPr>
              <a:t>Slide Projectors</a:t>
            </a:r>
            <a:br>
              <a:rPr lang="en-US" b="1">
                <a:solidFill>
                  <a:srgbClr val="FFFFFF"/>
                </a:solidFill>
                <a:effectLst>
                  <a:outerShdw blurRad="38100" dist="38100" dir="2700000" algn="tl">
                    <a:srgbClr val="000000"/>
                  </a:outerShdw>
                </a:effectLst>
                <a:latin typeface="Comic Sans MS" pitchFamily="66" charset="0"/>
                <a:cs typeface="HeshamNormal" pitchFamily="2" charset="-78"/>
              </a:rPr>
            </a:br>
            <a:r>
              <a:rPr lang="en-US" b="1">
                <a:solidFill>
                  <a:srgbClr val="FFFFFF"/>
                </a:solidFill>
                <a:effectLst>
                  <a:outerShdw blurRad="38100" dist="38100" dir="2700000" algn="tl">
                    <a:srgbClr val="000000"/>
                  </a:outerShdw>
                </a:effectLst>
                <a:latin typeface="Comic Sans MS" pitchFamily="66" charset="0"/>
                <a:cs typeface="HeshamNormal" pitchFamily="2" charset="-78"/>
              </a:rPr>
              <a:t>LCD Projectors</a:t>
            </a: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a:xfrm>
            <a:off x="1981200" y="2514600"/>
            <a:ext cx="6934200" cy="1143000"/>
          </a:xfrm>
        </p:spPr>
        <p:txBody>
          <a:bodyPr/>
          <a:lstStyle/>
          <a:p>
            <a:pPr algn="ctr"/>
            <a:r>
              <a:rPr lang="ar-SA">
                <a:solidFill>
                  <a:srgbClr val="FFFFFF"/>
                </a:solidFill>
                <a:cs typeface="HeshamNormal" pitchFamily="2" charset="-78"/>
              </a:rPr>
              <a:t>السبورات الورقية </a:t>
            </a:r>
            <a:br>
              <a:rPr lang="ar-SA">
                <a:solidFill>
                  <a:srgbClr val="FFFFFF"/>
                </a:solidFill>
                <a:cs typeface="HeshamNormal" pitchFamily="2" charset="-78"/>
              </a:rPr>
            </a:br>
            <a:r>
              <a:rPr lang="en-US" b="1">
                <a:solidFill>
                  <a:srgbClr val="FFFFFF"/>
                </a:solidFill>
                <a:effectLst>
                  <a:outerShdw blurRad="38100" dist="38100" dir="2700000" algn="tl">
                    <a:srgbClr val="000000"/>
                  </a:outerShdw>
                </a:effectLst>
                <a:latin typeface="Comic Sans MS" pitchFamily="66" charset="0"/>
                <a:cs typeface="HeshamNormal" pitchFamily="2" charset="-78"/>
              </a:rPr>
              <a:t>Flip Charts</a:t>
            </a: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2"/>
          <p:cNvSpPr>
            <a:spLocks noGrp="1" noChangeArrowheads="1"/>
          </p:cNvSpPr>
          <p:nvPr>
            <p:ph type="title"/>
          </p:nvPr>
        </p:nvSpPr>
        <p:spPr>
          <a:xfrm>
            <a:off x="1524000" y="2438400"/>
            <a:ext cx="6934200" cy="1143000"/>
          </a:xfrm>
        </p:spPr>
        <p:txBody>
          <a:bodyPr/>
          <a:lstStyle/>
          <a:p>
            <a:pPr algn="ctr"/>
            <a:r>
              <a:rPr lang="ar-SA">
                <a:solidFill>
                  <a:srgbClr val="FFFFFF"/>
                </a:solidFill>
                <a:cs typeface="HeshamNormal" pitchFamily="2" charset="-78"/>
              </a:rPr>
              <a:t>أجهزة الحاسب وبرامجها</a:t>
            </a:r>
            <a:br>
              <a:rPr lang="ar-SA">
                <a:solidFill>
                  <a:srgbClr val="FFFFFF"/>
                </a:solidFill>
                <a:cs typeface="HeshamNormal" pitchFamily="2" charset="-78"/>
              </a:rPr>
            </a:br>
            <a:r>
              <a:rPr lang="en-US" b="1">
                <a:solidFill>
                  <a:srgbClr val="FFFFFF"/>
                </a:solidFill>
                <a:effectLst>
                  <a:outerShdw blurRad="38100" dist="38100" dir="2700000" algn="tl">
                    <a:srgbClr val="000000"/>
                  </a:outerShdw>
                </a:effectLst>
                <a:latin typeface="Comic Sans MS" pitchFamily="66" charset="0"/>
                <a:cs typeface="HeshamNormal" pitchFamily="2" charset="-78"/>
              </a:rPr>
              <a:t>Computer Hardware</a:t>
            </a:r>
            <a:br>
              <a:rPr lang="en-US" b="1">
                <a:solidFill>
                  <a:srgbClr val="FFFFFF"/>
                </a:solidFill>
                <a:effectLst>
                  <a:outerShdw blurRad="38100" dist="38100" dir="2700000" algn="tl">
                    <a:srgbClr val="000000"/>
                  </a:outerShdw>
                </a:effectLst>
                <a:latin typeface="Comic Sans MS" pitchFamily="66" charset="0"/>
                <a:cs typeface="HeshamNormal" pitchFamily="2" charset="-78"/>
              </a:rPr>
            </a:br>
            <a:r>
              <a:rPr lang="en-US" b="1">
                <a:solidFill>
                  <a:srgbClr val="FFFFFF"/>
                </a:solidFill>
                <a:effectLst>
                  <a:outerShdw blurRad="38100" dist="38100" dir="2700000" algn="tl">
                    <a:srgbClr val="000000"/>
                  </a:outerShdw>
                </a:effectLst>
                <a:latin typeface="Comic Sans MS" pitchFamily="66" charset="0"/>
                <a:cs typeface="HeshamNormal" pitchFamily="2" charset="-78"/>
              </a:rPr>
              <a:t> and Software</a:t>
            </a: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a:xfrm>
            <a:off x="1600200" y="2590800"/>
            <a:ext cx="6934200" cy="1143000"/>
          </a:xfrm>
        </p:spPr>
        <p:txBody>
          <a:bodyPr/>
          <a:lstStyle/>
          <a:p>
            <a:pPr algn="ctr"/>
            <a:r>
              <a:rPr lang="ar-SA">
                <a:solidFill>
                  <a:srgbClr val="FFFFFF"/>
                </a:solidFill>
                <a:cs typeface="HeshamNormal" pitchFamily="2" charset="-78"/>
              </a:rPr>
              <a:t>النشرات الموزعة</a:t>
            </a:r>
            <a:br>
              <a:rPr lang="ar-SA">
                <a:solidFill>
                  <a:srgbClr val="FFFFFF"/>
                </a:solidFill>
                <a:cs typeface="HeshamNormal" pitchFamily="2" charset="-78"/>
              </a:rPr>
            </a:br>
            <a:r>
              <a:rPr lang="en-US" b="1">
                <a:solidFill>
                  <a:srgbClr val="FFFFFF"/>
                </a:solidFill>
                <a:effectLst>
                  <a:outerShdw blurRad="38100" dist="38100" dir="2700000" algn="tl">
                    <a:srgbClr val="000000"/>
                  </a:outerShdw>
                </a:effectLst>
                <a:latin typeface="Comic Sans MS" pitchFamily="66" charset="0"/>
                <a:cs typeface="HeshamNormal" pitchFamily="2" charset="-78"/>
              </a:rPr>
              <a:t>Handouts</a:t>
            </a: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a:xfrm>
            <a:off x="1752600" y="2590800"/>
            <a:ext cx="6934200" cy="1143000"/>
          </a:xfrm>
        </p:spPr>
        <p:txBody>
          <a:bodyPr/>
          <a:lstStyle/>
          <a:p>
            <a:pPr algn="ctr"/>
            <a:r>
              <a:rPr lang="ar-SA">
                <a:solidFill>
                  <a:srgbClr val="FFFFFF"/>
                </a:solidFill>
                <a:cs typeface="HeshamNormal" pitchFamily="2" charset="-78"/>
              </a:rPr>
              <a:t>مستلزمات الأشارة </a:t>
            </a:r>
            <a:br>
              <a:rPr lang="ar-SA">
                <a:solidFill>
                  <a:srgbClr val="FFFFFF"/>
                </a:solidFill>
                <a:cs typeface="HeshamNormal" pitchFamily="2" charset="-78"/>
              </a:rPr>
            </a:br>
            <a:r>
              <a:rPr lang="en-US" b="1">
                <a:solidFill>
                  <a:srgbClr val="FFFFFF"/>
                </a:solidFill>
                <a:effectLst>
                  <a:outerShdw blurRad="38100" dist="38100" dir="2700000" algn="tl">
                    <a:srgbClr val="000000"/>
                  </a:outerShdw>
                </a:effectLst>
                <a:latin typeface="Comic Sans MS" pitchFamily="66" charset="0"/>
                <a:cs typeface="HeshamNormal" pitchFamily="2" charset="-78"/>
              </a:rPr>
              <a:t>Pointers</a:t>
            </a: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2"/>
          <p:cNvSpPr>
            <a:spLocks noGrp="1" noChangeArrowheads="1"/>
          </p:cNvSpPr>
          <p:nvPr>
            <p:ph type="title"/>
          </p:nvPr>
        </p:nvSpPr>
        <p:spPr>
          <a:xfrm>
            <a:off x="1524000" y="2590800"/>
            <a:ext cx="6934200" cy="1143000"/>
          </a:xfrm>
        </p:spPr>
        <p:txBody>
          <a:bodyPr/>
          <a:lstStyle/>
          <a:p>
            <a:pPr algn="ctr"/>
            <a:r>
              <a:rPr lang="ar-SA">
                <a:solidFill>
                  <a:srgbClr val="FFFFFF"/>
                </a:solidFill>
                <a:cs typeface="HeshamNormal" pitchFamily="2" charset="-78"/>
              </a:rPr>
              <a:t>لاقطات الصوت </a:t>
            </a:r>
            <a:br>
              <a:rPr lang="ar-SA">
                <a:solidFill>
                  <a:srgbClr val="FFFFFF"/>
                </a:solidFill>
                <a:cs typeface="HeshamNormal" pitchFamily="2" charset="-78"/>
              </a:rPr>
            </a:br>
            <a:r>
              <a:rPr lang="en-US" b="1">
                <a:solidFill>
                  <a:srgbClr val="FFFFFF"/>
                </a:solidFill>
                <a:effectLst>
                  <a:outerShdw blurRad="38100" dist="38100" dir="2700000" algn="tl">
                    <a:srgbClr val="000000"/>
                  </a:outerShdw>
                </a:effectLst>
                <a:latin typeface="Comic Sans MS" pitchFamily="66" charset="0"/>
                <a:cs typeface="HeshamNormal" pitchFamily="2" charset="-78"/>
              </a:rPr>
              <a:t>Microphones</a:t>
            </a: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Rectangle 2"/>
          <p:cNvSpPr>
            <a:spLocks noGrp="1" noChangeArrowheads="1"/>
          </p:cNvSpPr>
          <p:nvPr>
            <p:ph type="title"/>
          </p:nvPr>
        </p:nvSpPr>
        <p:spPr>
          <a:xfrm>
            <a:off x="1219200" y="2590800"/>
            <a:ext cx="6934200" cy="1143000"/>
          </a:xfrm>
        </p:spPr>
        <p:txBody>
          <a:bodyPr/>
          <a:lstStyle/>
          <a:p>
            <a:pPr algn="ctr"/>
            <a:r>
              <a:rPr lang="ar-SA">
                <a:solidFill>
                  <a:srgbClr val="FFFFFF"/>
                </a:solidFill>
                <a:cs typeface="HeshamNormal" pitchFamily="2" charset="-78"/>
              </a:rPr>
              <a:t>الأضاءة</a:t>
            </a:r>
            <a:r>
              <a:rPr lang="en-US">
                <a:solidFill>
                  <a:srgbClr val="FFFFFF"/>
                </a:solidFill>
                <a:cs typeface="HeshamNormal" pitchFamily="2" charset="-78"/>
              </a:rPr>
              <a:t/>
            </a:r>
            <a:br>
              <a:rPr lang="en-US">
                <a:solidFill>
                  <a:srgbClr val="FFFFFF"/>
                </a:solidFill>
                <a:cs typeface="HeshamNormal" pitchFamily="2" charset="-78"/>
              </a:rPr>
            </a:br>
            <a:r>
              <a:rPr lang="en-US" b="1">
                <a:solidFill>
                  <a:srgbClr val="FFFFFF"/>
                </a:solidFill>
                <a:effectLst>
                  <a:outerShdw blurRad="38100" dist="38100" dir="2700000" algn="tl">
                    <a:srgbClr val="000000"/>
                  </a:outerShdw>
                </a:effectLst>
                <a:latin typeface="Comic Sans MS" pitchFamily="66" charset="0"/>
                <a:cs typeface="HeshamNormal" pitchFamily="2" charset="-78"/>
              </a:rPr>
              <a:t>Lighting</a:t>
            </a:r>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a:xfrm>
            <a:off x="1219200" y="2514600"/>
            <a:ext cx="6934200" cy="1143000"/>
          </a:xfrm>
        </p:spPr>
        <p:txBody>
          <a:bodyPr/>
          <a:lstStyle/>
          <a:p>
            <a:pPr algn="ctr"/>
            <a:r>
              <a:rPr lang="ar-SA">
                <a:solidFill>
                  <a:srgbClr val="FFFFFF"/>
                </a:solidFill>
                <a:cs typeface="HeshamNormal" pitchFamily="2" charset="-78"/>
              </a:rPr>
              <a:t>ترتيب المقاعد</a:t>
            </a:r>
            <a:br>
              <a:rPr lang="ar-SA">
                <a:solidFill>
                  <a:srgbClr val="FFFFFF"/>
                </a:solidFill>
                <a:cs typeface="HeshamNormal" pitchFamily="2" charset="-78"/>
              </a:rPr>
            </a:br>
            <a:r>
              <a:rPr lang="en-US" b="1">
                <a:solidFill>
                  <a:srgbClr val="FFFFFF"/>
                </a:solidFill>
                <a:effectLst>
                  <a:outerShdw blurRad="38100" dist="38100" dir="2700000" algn="tl">
                    <a:srgbClr val="000000"/>
                  </a:outerShdw>
                </a:effectLst>
                <a:latin typeface="Comic Sans MS" pitchFamily="66" charset="0"/>
                <a:cs typeface="HeshamNormal" pitchFamily="2" charset="-78"/>
              </a:rPr>
              <a:t>Seating Arrangement</a:t>
            </a: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ChangeArrowheads="1"/>
          </p:cNvSpPr>
          <p:nvPr>
            <p:ph type="title"/>
          </p:nvPr>
        </p:nvSpPr>
        <p:spPr>
          <a:xfrm>
            <a:off x="1447800" y="2895600"/>
            <a:ext cx="6934200" cy="1143000"/>
          </a:xfrm>
          <a:effectLst>
            <a:outerShdw dist="35921" dir="2700000" algn="ctr" rotWithShape="0">
              <a:schemeClr val="hlink"/>
            </a:outerShdw>
          </a:effectLst>
        </p:spPr>
        <p:txBody>
          <a:bodyPr/>
          <a:lstStyle/>
          <a:p>
            <a:pPr algn="ctr"/>
            <a:r>
              <a:rPr lang="ar-SA" sz="6000" b="1">
                <a:cs typeface="HeshamNormal" pitchFamily="2" charset="-78"/>
              </a:rPr>
              <a:t>التمرن على العرض</a:t>
            </a:r>
            <a:endParaRPr lang="en-US" sz="6000" b="1">
              <a:cs typeface="HeshamNormal" pitchFamily="2" charset="-78"/>
            </a:endParaRP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a:xfrm>
            <a:off x="1524000" y="2438400"/>
            <a:ext cx="6934200" cy="1143000"/>
          </a:xfrm>
          <a:effectLst>
            <a:outerShdw dist="35921" dir="2700000" algn="ctr" rotWithShape="0">
              <a:schemeClr val="hlink"/>
            </a:outerShdw>
          </a:effectLst>
        </p:spPr>
        <p:txBody>
          <a:bodyPr/>
          <a:lstStyle/>
          <a:p>
            <a:pPr algn="ctr"/>
            <a:r>
              <a:rPr lang="ar-SA" sz="4800" b="1">
                <a:cs typeface="HeshamNormal" pitchFamily="2" charset="-78"/>
              </a:rPr>
              <a:t>منافع التمرن على العرض</a:t>
            </a:r>
            <a:endParaRPr lang="en-US" sz="4800" b="1">
              <a:cs typeface="HeshamNormal"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algn="r" rtl="1"/>
            <a:endParaRPr lang="ar-SA"/>
          </a:p>
        </p:txBody>
      </p:sp>
      <p:sp>
        <p:nvSpPr>
          <p:cNvPr id="53251" name="Rectangle 3"/>
          <p:cNvSpPr>
            <a:spLocks noGrp="1" noChangeArrowheads="1"/>
          </p:cNvSpPr>
          <p:nvPr>
            <p:ph type="body" idx="1"/>
          </p:nvPr>
        </p:nvSpPr>
        <p:spPr/>
        <p:txBody>
          <a:bodyPr/>
          <a:lstStyle/>
          <a:p>
            <a:pPr algn="r" rtl="1"/>
            <a:endParaRPr lang="ar-SA"/>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a:xfrm>
            <a:off x="1219200" y="1905000"/>
            <a:ext cx="7016750" cy="2819400"/>
          </a:xfrm>
          <a:effectLst>
            <a:outerShdw dist="35921" dir="2700000" algn="ctr" rotWithShape="0">
              <a:schemeClr val="hlink"/>
            </a:outerShdw>
          </a:effectLst>
        </p:spPr>
        <p:txBody>
          <a:bodyPr/>
          <a:lstStyle/>
          <a:p>
            <a:pPr algn="r" rtl="1"/>
            <a:r>
              <a:rPr lang="ar-SA" sz="4800" b="1">
                <a:cs typeface="HeshamNormal" pitchFamily="2" charset="-78"/>
              </a:rPr>
              <a:t>ـ تخفيض التوتر خلال العرض </a:t>
            </a:r>
            <a:br>
              <a:rPr lang="ar-SA" sz="4800" b="1">
                <a:cs typeface="HeshamNormal" pitchFamily="2" charset="-78"/>
              </a:rPr>
            </a:br>
            <a:r>
              <a:rPr lang="ar-SA" sz="4800" b="1">
                <a:cs typeface="HeshamNormal" pitchFamily="2" charset="-78"/>
              </a:rPr>
              <a:t>ـ تحسين أداء المتكلم</a:t>
            </a:r>
            <a:br>
              <a:rPr lang="ar-SA" sz="4800" b="1">
                <a:cs typeface="HeshamNormal" pitchFamily="2" charset="-78"/>
              </a:rPr>
            </a:br>
            <a:r>
              <a:rPr lang="ar-SA" sz="4800" b="1">
                <a:cs typeface="HeshamNormal" pitchFamily="2" charset="-78"/>
              </a:rPr>
              <a:t>ـ تقييم المدة الزمنية للعرض</a:t>
            </a:r>
            <a:br>
              <a:rPr lang="ar-SA" sz="4800" b="1">
                <a:cs typeface="HeshamNormal" pitchFamily="2" charset="-78"/>
              </a:rPr>
            </a:br>
            <a:r>
              <a:rPr lang="ar-SA" sz="4800" b="1">
                <a:cs typeface="HeshamNormal" pitchFamily="2" charset="-78"/>
              </a:rPr>
              <a:t>ـ تحديد كيفية توزيع الوقت</a:t>
            </a:r>
            <a:br>
              <a:rPr lang="ar-SA" sz="4800" b="1">
                <a:cs typeface="HeshamNormal" pitchFamily="2" charset="-78"/>
              </a:rPr>
            </a:br>
            <a:r>
              <a:rPr lang="ar-SA" sz="4800" b="1">
                <a:cs typeface="HeshamNormal" pitchFamily="2" charset="-78"/>
              </a:rPr>
              <a:t>ـ تنقية المحتوى من الشوائب</a:t>
            </a:r>
            <a:endParaRPr lang="en-US" sz="4800" b="1">
              <a:cs typeface="HeshamNormal" pitchFamily="2" charset="-78"/>
            </a:endParaRPr>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a:xfrm>
            <a:off x="660400" y="2667000"/>
            <a:ext cx="8026400" cy="1143000"/>
          </a:xfrm>
          <a:effectLst>
            <a:outerShdw dist="35921" dir="2700000" algn="ctr" rotWithShape="0">
              <a:schemeClr val="hlink"/>
            </a:outerShdw>
          </a:effectLst>
        </p:spPr>
        <p:txBody>
          <a:bodyPr/>
          <a:lstStyle/>
          <a:p>
            <a:pPr algn="ctr"/>
            <a:r>
              <a:rPr lang="ar-SA" sz="4800" b="1">
                <a:cs typeface="HeshamNormal" pitchFamily="2" charset="-78"/>
              </a:rPr>
              <a:t>متى يتوجب التمرن على العرض</a:t>
            </a:r>
            <a:endParaRPr lang="en-US" sz="4800" b="1">
              <a:cs typeface="HeshamNormal" pitchFamily="2" charset="-78"/>
            </a:endParaRPr>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a:xfrm>
            <a:off x="488950" y="1916113"/>
            <a:ext cx="8915400" cy="2819400"/>
          </a:xfrm>
          <a:effectLst>
            <a:outerShdw dist="35921" dir="2700000" algn="ctr" rotWithShape="0">
              <a:schemeClr val="hlink"/>
            </a:outerShdw>
          </a:effectLst>
        </p:spPr>
        <p:txBody>
          <a:bodyPr/>
          <a:lstStyle/>
          <a:p>
            <a:pPr algn="r" rtl="1"/>
            <a:r>
              <a:rPr lang="ar-SA" sz="4000" b="1">
                <a:cs typeface="HeshamNormal" pitchFamily="2" charset="-78"/>
              </a:rPr>
              <a:t>ـ عندما يشترك في العرض أكثر من شخص </a:t>
            </a:r>
            <a:br>
              <a:rPr lang="ar-SA" sz="4000" b="1">
                <a:cs typeface="HeshamNormal" pitchFamily="2" charset="-78"/>
              </a:rPr>
            </a:br>
            <a:r>
              <a:rPr lang="ar-SA" sz="4000" b="1">
                <a:cs typeface="HeshamNormal" pitchFamily="2" charset="-78"/>
              </a:rPr>
              <a:t>ـ عندما يكون للعرض أهمية خاصة</a:t>
            </a:r>
            <a:br>
              <a:rPr lang="ar-SA" sz="4000" b="1">
                <a:cs typeface="HeshamNormal" pitchFamily="2" charset="-78"/>
              </a:rPr>
            </a:br>
            <a:r>
              <a:rPr lang="ar-SA" sz="4000" b="1">
                <a:cs typeface="HeshamNormal" pitchFamily="2" charset="-78"/>
              </a:rPr>
              <a:t>ـ عندما يشتمل العرض على وسائل عرض جديدة</a:t>
            </a:r>
            <a:br>
              <a:rPr lang="ar-SA" sz="4000" b="1">
                <a:cs typeface="HeshamNormal" pitchFamily="2" charset="-78"/>
              </a:rPr>
            </a:br>
            <a:r>
              <a:rPr lang="ar-SA" sz="4000" b="1">
                <a:cs typeface="HeshamNormal" pitchFamily="2" charset="-78"/>
              </a:rPr>
              <a:t>ـ عندما يكون توتر المتحدث شديداً</a:t>
            </a:r>
            <a:endParaRPr lang="en-US" sz="4000" b="1">
              <a:cs typeface="HeshamNormal" pitchFamily="2" charset="-78"/>
            </a:endParaRPr>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a:xfrm>
            <a:off x="1371600" y="2590800"/>
            <a:ext cx="6934200" cy="1143000"/>
          </a:xfrm>
          <a:effectLst>
            <a:outerShdw dist="35921" dir="2700000" algn="ctr" rotWithShape="0">
              <a:schemeClr val="hlink"/>
            </a:outerShdw>
          </a:effectLst>
        </p:spPr>
        <p:txBody>
          <a:bodyPr/>
          <a:lstStyle/>
          <a:p>
            <a:pPr algn="ctr"/>
            <a:r>
              <a:rPr lang="ar-SA" sz="4800" b="1">
                <a:cs typeface="HeshamNormal" pitchFamily="2" charset="-78"/>
              </a:rPr>
              <a:t>منافع التمرن على العرض</a:t>
            </a:r>
            <a:endParaRPr lang="en-US" sz="4800" b="1">
              <a:cs typeface="HeshamNormal" pitchFamily="2" charset="-78"/>
            </a:endParaRPr>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p:txBody>
          <a:bodyPr/>
          <a:lstStyle/>
          <a:p>
            <a:pPr algn="r" rtl="1"/>
            <a:endParaRPr lang="ar-SA">
              <a:solidFill>
                <a:srgbClr val="FFFF00"/>
              </a:solidFill>
            </a:endParaRPr>
          </a:p>
        </p:txBody>
      </p:sp>
      <p:sp>
        <p:nvSpPr>
          <p:cNvPr id="135171" name="Rectangle 3"/>
          <p:cNvSpPr>
            <a:spLocks noGrp="1" noChangeArrowheads="1"/>
          </p:cNvSpPr>
          <p:nvPr>
            <p:ph type="body" idx="1"/>
          </p:nvPr>
        </p:nvSpPr>
        <p:spPr/>
        <p:txBody>
          <a:bodyPr/>
          <a:lstStyle/>
          <a:p>
            <a:pPr algn="r" rtl="1"/>
            <a:endParaRPr lang="ar-SA"/>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a:xfrm>
            <a:off x="2133600" y="2133600"/>
            <a:ext cx="6934200" cy="1143000"/>
          </a:xfrm>
        </p:spPr>
        <p:txBody>
          <a:bodyPr/>
          <a:lstStyle/>
          <a:p>
            <a:r>
              <a:rPr lang="ar-SA">
                <a:cs typeface="HeshamNormal" pitchFamily="2" charset="-78"/>
              </a:rPr>
              <a:t>عناصر العرض التقديمي المتكامل</a:t>
            </a:r>
            <a:endParaRPr lang="en-US">
              <a:cs typeface="HeshamNormal" pitchFamily="2" charset="-78"/>
            </a:endParaRPr>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a:xfrm>
            <a:off x="1905000" y="2514600"/>
            <a:ext cx="6934200" cy="1143000"/>
          </a:xfrm>
        </p:spPr>
        <p:txBody>
          <a:bodyPr/>
          <a:lstStyle/>
          <a:p>
            <a:pPr algn="ctr"/>
            <a:r>
              <a:rPr lang="ar-SA">
                <a:cs typeface="HeshamNormal" pitchFamily="2" charset="-78"/>
              </a:rPr>
              <a:t>1</a:t>
            </a:r>
            <a:br>
              <a:rPr lang="ar-SA">
                <a:cs typeface="HeshamNormal" pitchFamily="2" charset="-78"/>
              </a:rPr>
            </a:br>
            <a:r>
              <a:rPr lang="ar-SA">
                <a:cs typeface="HeshamNormal" pitchFamily="2" charset="-78"/>
              </a:rPr>
              <a:t>هدف واضح</a:t>
            </a:r>
            <a:endParaRPr lang="en-US">
              <a:cs typeface="HeshamNormal" pitchFamily="2" charset="-78"/>
            </a:endParaRP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a:xfrm>
            <a:off x="2286000" y="2743200"/>
            <a:ext cx="6934200" cy="1143000"/>
          </a:xfrm>
        </p:spPr>
        <p:txBody>
          <a:bodyPr/>
          <a:lstStyle/>
          <a:p>
            <a:pPr algn="ctr"/>
            <a:r>
              <a:rPr lang="ar-SA">
                <a:cs typeface="HeshamNormal" pitchFamily="2" charset="-78"/>
              </a:rPr>
              <a:t>2</a:t>
            </a:r>
            <a:br>
              <a:rPr lang="ar-SA">
                <a:cs typeface="HeshamNormal" pitchFamily="2" charset="-78"/>
              </a:rPr>
            </a:br>
            <a:r>
              <a:rPr lang="ar-SA">
                <a:cs typeface="HeshamNormal" pitchFamily="2" charset="-78"/>
              </a:rPr>
              <a:t>أفتتاحية متميزة</a:t>
            </a:r>
            <a:endParaRPr lang="en-US">
              <a:cs typeface="HeshamNormal" pitchFamily="2" charset="-78"/>
            </a:endParaRPr>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a:xfrm>
            <a:off x="2057400" y="2743200"/>
            <a:ext cx="6934200" cy="1143000"/>
          </a:xfrm>
        </p:spPr>
        <p:txBody>
          <a:bodyPr/>
          <a:lstStyle/>
          <a:p>
            <a:pPr algn="ctr"/>
            <a:r>
              <a:rPr lang="ar-SA">
                <a:cs typeface="HeshamNormal" pitchFamily="2" charset="-78"/>
              </a:rPr>
              <a:t>3</a:t>
            </a:r>
            <a:br>
              <a:rPr lang="ar-SA">
                <a:cs typeface="HeshamNormal" pitchFamily="2" charset="-78"/>
              </a:rPr>
            </a:br>
            <a:r>
              <a:rPr lang="ar-SA">
                <a:cs typeface="HeshamNormal" pitchFamily="2" charset="-78"/>
              </a:rPr>
              <a:t>متن تسهل متابعة</a:t>
            </a:r>
            <a:endParaRPr lang="en-US">
              <a:cs typeface="HeshamNormal" pitchFamily="2" charset="-78"/>
            </a:endParaRPr>
          </a:p>
        </p:txBody>
      </p:sp>
    </p:spTree>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a:xfrm>
            <a:off x="2057400" y="2667000"/>
            <a:ext cx="6934200" cy="1143000"/>
          </a:xfrm>
        </p:spPr>
        <p:txBody>
          <a:bodyPr/>
          <a:lstStyle/>
          <a:p>
            <a:pPr algn="ctr" rtl="1"/>
            <a:r>
              <a:rPr lang="ar-SA">
                <a:cs typeface="HeshamNormal" pitchFamily="2" charset="-78"/>
              </a:rPr>
              <a:t>4</a:t>
            </a:r>
            <a:br>
              <a:rPr lang="ar-SA">
                <a:cs typeface="HeshamNormal" pitchFamily="2" charset="-78"/>
              </a:rPr>
            </a:br>
            <a:r>
              <a:rPr lang="ar-SA">
                <a:cs typeface="HeshamNormal" pitchFamily="2" charset="-78"/>
              </a:rPr>
              <a:t>سرد الأمثلة والقصص</a:t>
            </a:r>
            <a:endParaRPr lang="en-US">
              <a:cs typeface="HeshamNormal" pitchFamily="2" charset="-78"/>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AutoShape 2"/>
          <p:cNvSpPr>
            <a:spLocks noChangeArrowheads="1"/>
          </p:cNvSpPr>
          <p:nvPr/>
        </p:nvSpPr>
        <p:spPr bwMode="auto">
          <a:xfrm>
            <a:off x="1657350" y="2444750"/>
            <a:ext cx="6261100" cy="1663700"/>
          </a:xfrm>
          <a:prstGeom prst="roundRect">
            <a:avLst>
              <a:gd name="adj" fmla="val 12495"/>
            </a:avLst>
          </a:prstGeom>
          <a:gradFill rotWithShape="0">
            <a:gsLst>
              <a:gs pos="0">
                <a:srgbClr val="007F80">
                  <a:gamma/>
                  <a:shade val="46275"/>
                  <a:invGamma/>
                </a:srgbClr>
              </a:gs>
              <a:gs pos="50000">
                <a:srgbClr val="007F80"/>
              </a:gs>
              <a:gs pos="100000">
                <a:srgbClr val="007F80">
                  <a:gamma/>
                  <a:shade val="46275"/>
                  <a:invGamma/>
                </a:srgbClr>
              </a:gs>
            </a:gsLst>
            <a:lin ang="5400000" scaled="1"/>
          </a:gradFill>
          <a:ln w="12700">
            <a:solidFill>
              <a:schemeClr val="tx1"/>
            </a:solidFill>
            <a:round/>
            <a:headEnd/>
            <a:tailEnd/>
          </a:ln>
          <a:effectLst>
            <a:outerShdw dist="107763" dir="2700000" algn="ctr" rotWithShape="0">
              <a:srgbClr val="000000"/>
            </a:outerShdw>
          </a:effectLst>
        </p:spPr>
        <p:txBody>
          <a:bodyPr wrap="none" anchor="ctr"/>
          <a:lstStyle/>
          <a:p>
            <a:endParaRPr lang="ar-SA"/>
          </a:p>
        </p:txBody>
      </p:sp>
      <p:sp>
        <p:nvSpPr>
          <p:cNvPr id="56337" name="Rectangle 17"/>
          <p:cNvSpPr>
            <a:spLocks noGrp="1" noChangeArrowheads="1"/>
          </p:cNvSpPr>
          <p:nvPr>
            <p:ph type="title" idx="4294967295"/>
          </p:nvPr>
        </p:nvSpPr>
        <p:spPr>
          <a:xfrm>
            <a:off x="2649538" y="2997200"/>
            <a:ext cx="4495800" cy="1206500"/>
          </a:xfrm>
        </p:spPr>
        <p:txBody>
          <a:bodyPr/>
          <a:lstStyle/>
          <a:p>
            <a:r>
              <a:rPr lang="ar-SA" sz="6000" b="1">
                <a:effectLst>
                  <a:outerShdw blurRad="38100" dist="38100" dir="2700000" algn="tl">
                    <a:srgbClr val="000000"/>
                  </a:outerShdw>
                </a:effectLst>
              </a:rPr>
              <a:t>أساليب  التواصل</a:t>
            </a:r>
            <a:r>
              <a:rPr lang="en-US" sz="6000" b="1">
                <a:effectLst>
                  <a:outerShdw blurRad="38100" dist="38100" dir="2700000" algn="tl">
                    <a:srgbClr val="000000"/>
                  </a:outerShdw>
                </a:effectLst>
              </a:rPr>
              <a:t/>
            </a:r>
            <a:br>
              <a:rPr lang="en-US" sz="6000" b="1">
                <a:effectLst>
                  <a:outerShdw blurRad="38100" dist="38100" dir="2700000" algn="tl">
                    <a:srgbClr val="000000"/>
                  </a:outerShdw>
                </a:effectLst>
              </a:rPr>
            </a:br>
            <a:endParaRPr lang="en-US" sz="6000" b="1">
              <a:effectLst>
                <a:outerShdw blurRad="38100" dist="38100" dir="2700000" algn="tl">
                  <a:srgbClr val="000000"/>
                </a:outerShdw>
              </a:effectLst>
            </a:endParaRPr>
          </a:p>
        </p:txBody>
      </p:sp>
    </p:spTree>
  </p:cSld>
  <p:clrMapOvr>
    <a:masterClrMapping/>
  </p:clrMapOvr>
  <p:transition>
    <p:checker dir="vert"/>
  </p:transition>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a:xfrm>
            <a:off x="1905000" y="2971800"/>
            <a:ext cx="6934200" cy="1143000"/>
          </a:xfrm>
        </p:spPr>
        <p:txBody>
          <a:bodyPr/>
          <a:lstStyle/>
          <a:p>
            <a:pPr algn="ctr"/>
            <a:r>
              <a:rPr lang="ar-SA">
                <a:cs typeface="HeshamNormal" pitchFamily="2" charset="-78"/>
              </a:rPr>
              <a:t>5</a:t>
            </a:r>
            <a:br>
              <a:rPr lang="ar-SA">
                <a:cs typeface="HeshamNormal" pitchFamily="2" charset="-78"/>
              </a:rPr>
            </a:br>
            <a:r>
              <a:rPr lang="ar-SA">
                <a:cs typeface="HeshamNormal" pitchFamily="2" charset="-78"/>
              </a:rPr>
              <a:t>أعداد خاتمة رائعة</a:t>
            </a:r>
            <a:endParaRPr lang="en-US">
              <a:cs typeface="HeshamNormal" pitchFamily="2" charset="-78"/>
            </a:endParaRPr>
          </a:p>
        </p:txBody>
      </p:sp>
    </p:spTree>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a:xfrm>
            <a:off x="1676400" y="2971800"/>
            <a:ext cx="6934200" cy="1143000"/>
          </a:xfrm>
        </p:spPr>
        <p:txBody>
          <a:bodyPr/>
          <a:lstStyle/>
          <a:p>
            <a:pPr algn="ctr"/>
            <a:r>
              <a:rPr lang="ar-SA">
                <a:cs typeface="HeshamNormal" pitchFamily="2" charset="-78"/>
              </a:rPr>
              <a:t>6</a:t>
            </a:r>
            <a:br>
              <a:rPr lang="ar-SA">
                <a:cs typeface="HeshamNormal" pitchFamily="2" charset="-78"/>
              </a:rPr>
            </a:br>
            <a:r>
              <a:rPr lang="ar-SA">
                <a:cs typeface="HeshamNormal" pitchFamily="2" charset="-78"/>
              </a:rPr>
              <a:t>أستخدام الفواصل</a:t>
            </a:r>
            <a:br>
              <a:rPr lang="ar-SA">
                <a:cs typeface="HeshamNormal" pitchFamily="2" charset="-78"/>
              </a:rPr>
            </a:br>
            <a:r>
              <a:rPr lang="ar-SA">
                <a:cs typeface="HeshamNormal" pitchFamily="2" charset="-78"/>
              </a:rPr>
              <a:t> (نقاط التحول )</a:t>
            </a:r>
            <a:endParaRPr lang="en-US">
              <a:cs typeface="HeshamNormal" pitchFamily="2" charset="-78"/>
            </a:endParaRPr>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a:xfrm>
            <a:off x="2057400" y="3124200"/>
            <a:ext cx="6934200" cy="1143000"/>
          </a:xfrm>
        </p:spPr>
        <p:txBody>
          <a:bodyPr/>
          <a:lstStyle/>
          <a:p>
            <a:pPr algn="ctr"/>
            <a:r>
              <a:rPr lang="ar-SA">
                <a:cs typeface="HeshamNormal" pitchFamily="2" charset="-78"/>
              </a:rPr>
              <a:t>7</a:t>
            </a:r>
            <a:br>
              <a:rPr lang="ar-SA">
                <a:cs typeface="HeshamNormal" pitchFamily="2" charset="-78"/>
              </a:rPr>
            </a:br>
            <a:r>
              <a:rPr lang="ar-SA">
                <a:cs typeface="HeshamNormal" pitchFamily="2" charset="-78"/>
              </a:rPr>
              <a:t>جمل قصيرو وكلمات سهلة</a:t>
            </a:r>
            <a:br>
              <a:rPr lang="ar-SA">
                <a:cs typeface="HeshamNormal" pitchFamily="2" charset="-78"/>
              </a:rPr>
            </a:br>
            <a:r>
              <a:rPr lang="ar-SA">
                <a:cs typeface="HeshamNormal" pitchFamily="2" charset="-78"/>
              </a:rPr>
              <a:t>(استخدم 20 كلمة أوأقل )</a:t>
            </a:r>
            <a:endParaRPr lang="en-US">
              <a:cs typeface="HeshamNormal" pitchFamily="2" charset="-78"/>
            </a:endParaRPr>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xfrm>
            <a:off x="2209800" y="2971800"/>
            <a:ext cx="6934200" cy="1143000"/>
          </a:xfrm>
        </p:spPr>
        <p:txBody>
          <a:bodyPr/>
          <a:lstStyle/>
          <a:p>
            <a:pPr algn="ctr"/>
            <a:r>
              <a:rPr lang="ar-SA">
                <a:cs typeface="HeshamNormal" pitchFamily="2" charset="-78"/>
              </a:rPr>
              <a:t>8</a:t>
            </a:r>
            <a:br>
              <a:rPr lang="ar-SA">
                <a:cs typeface="HeshamNormal" pitchFamily="2" charset="-78"/>
              </a:rPr>
            </a:br>
            <a:r>
              <a:rPr lang="ar-SA">
                <a:cs typeface="HeshamNormal" pitchFamily="2" charset="-78"/>
              </a:rPr>
              <a:t>زي لائق</a:t>
            </a:r>
            <a:endParaRPr lang="en-US">
              <a:cs typeface="HeshamNormal" pitchFamily="2" charset="-78"/>
            </a:endParaRPr>
          </a:p>
        </p:txBody>
      </p:sp>
    </p:spTree>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a:xfrm>
            <a:off x="2133600" y="2971800"/>
            <a:ext cx="6934200" cy="1143000"/>
          </a:xfrm>
        </p:spPr>
        <p:txBody>
          <a:bodyPr/>
          <a:lstStyle/>
          <a:p>
            <a:pPr algn="ctr"/>
            <a:r>
              <a:rPr lang="ar-SA">
                <a:cs typeface="HeshamNormal" pitchFamily="2" charset="-78"/>
              </a:rPr>
              <a:t>9</a:t>
            </a:r>
            <a:br>
              <a:rPr lang="ar-SA">
                <a:cs typeface="HeshamNormal" pitchFamily="2" charset="-78"/>
              </a:rPr>
            </a:br>
            <a:r>
              <a:rPr lang="ar-SA">
                <a:cs typeface="HeshamNormal" pitchFamily="2" charset="-78"/>
              </a:rPr>
              <a:t>تواصل مستمر بالعين</a:t>
            </a:r>
            <a:endParaRPr lang="en-US">
              <a:cs typeface="HeshamNormal" pitchFamily="2" charset="-78"/>
            </a:endParaRPr>
          </a:p>
        </p:txBody>
      </p:sp>
    </p:spTree>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a:xfrm>
            <a:off x="1905000" y="2819400"/>
            <a:ext cx="6934200" cy="1143000"/>
          </a:xfrm>
        </p:spPr>
        <p:txBody>
          <a:bodyPr/>
          <a:lstStyle/>
          <a:p>
            <a:pPr algn="ctr"/>
            <a:r>
              <a:rPr lang="ar-SA">
                <a:cs typeface="HeshamNormal" pitchFamily="2" charset="-78"/>
              </a:rPr>
              <a:t>10</a:t>
            </a:r>
            <a:br>
              <a:rPr lang="ar-SA">
                <a:cs typeface="HeshamNormal" pitchFamily="2" charset="-78"/>
              </a:rPr>
            </a:br>
            <a:r>
              <a:rPr lang="ar-SA">
                <a:cs typeface="HeshamNormal" pitchFamily="2" charset="-78"/>
              </a:rPr>
              <a:t>وجه طلق وأسارير منفرجة</a:t>
            </a:r>
            <a:endParaRPr lang="en-US">
              <a:cs typeface="HeshamNormal" pitchFamily="2" charset="-78"/>
            </a:endParaRPr>
          </a:p>
        </p:txBody>
      </p:sp>
    </p:spTree>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a:xfrm>
            <a:off x="2057400" y="2895600"/>
            <a:ext cx="6934200" cy="1143000"/>
          </a:xfrm>
        </p:spPr>
        <p:txBody>
          <a:bodyPr/>
          <a:lstStyle/>
          <a:p>
            <a:pPr algn="ctr"/>
            <a:r>
              <a:rPr lang="ar-SA">
                <a:cs typeface="HeshamNormal" pitchFamily="2" charset="-78"/>
              </a:rPr>
              <a:t>11</a:t>
            </a:r>
            <a:br>
              <a:rPr lang="ar-SA">
                <a:cs typeface="HeshamNormal" pitchFamily="2" charset="-78"/>
              </a:rPr>
            </a:br>
            <a:r>
              <a:rPr lang="ar-SA">
                <a:cs typeface="HeshamNormal" pitchFamily="2" charset="-78"/>
              </a:rPr>
              <a:t>الأحساس بالموضوع</a:t>
            </a:r>
            <a:endParaRPr lang="en-US">
              <a:cs typeface="HeshamNormal" pitchFamily="2" charset="-78"/>
            </a:endParaRPr>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2"/>
          <p:cNvSpPr>
            <a:spLocks noGrp="1" noChangeArrowheads="1"/>
          </p:cNvSpPr>
          <p:nvPr>
            <p:ph type="title"/>
          </p:nvPr>
        </p:nvSpPr>
        <p:spPr>
          <a:xfrm>
            <a:off x="1905000" y="2895600"/>
            <a:ext cx="6934200" cy="1143000"/>
          </a:xfrm>
        </p:spPr>
        <p:txBody>
          <a:bodyPr/>
          <a:lstStyle/>
          <a:p>
            <a:pPr algn="ctr"/>
            <a:r>
              <a:rPr lang="ar-SA">
                <a:cs typeface="HeshamNormal" pitchFamily="2" charset="-78"/>
              </a:rPr>
              <a:t>12</a:t>
            </a:r>
            <a:br>
              <a:rPr lang="ar-SA">
                <a:cs typeface="HeshamNormal" pitchFamily="2" charset="-78"/>
              </a:rPr>
            </a:br>
            <a:r>
              <a:rPr lang="ar-SA">
                <a:cs typeface="HeshamNormal" pitchFamily="2" charset="-78"/>
              </a:rPr>
              <a:t>فقرة الأسئلة والأجوبة</a:t>
            </a:r>
            <a:endParaRPr lang="en-US">
              <a:cs typeface="HeshamNormal" pitchFamily="2" charset="-78"/>
            </a:endParaRPr>
          </a:p>
        </p:txBody>
      </p:sp>
    </p:spTree>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pPr algn="r" rtl="1"/>
            <a:endParaRPr lang="ar-SA">
              <a:solidFill>
                <a:srgbClr val="FFFF00"/>
              </a:solidFill>
            </a:endParaRPr>
          </a:p>
        </p:txBody>
      </p:sp>
      <p:sp>
        <p:nvSpPr>
          <p:cNvPr id="136195" name="Rectangle 3"/>
          <p:cNvSpPr>
            <a:spLocks noGrp="1" noChangeArrowheads="1"/>
          </p:cNvSpPr>
          <p:nvPr>
            <p:ph type="body" idx="1"/>
          </p:nvPr>
        </p:nvSpPr>
        <p:spPr/>
        <p:txBody>
          <a:bodyPr/>
          <a:lstStyle/>
          <a:p>
            <a:pPr algn="r" rtl="1"/>
            <a:endParaRPr lang="ar-SA"/>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ChangeArrowheads="1"/>
          </p:cNvSpPr>
          <p:nvPr/>
        </p:nvSpPr>
        <p:spPr bwMode="auto">
          <a:xfrm>
            <a:off x="0" y="3500438"/>
            <a:ext cx="1352550" cy="822325"/>
          </a:xfrm>
          <a:prstGeom prst="rect">
            <a:avLst/>
          </a:prstGeom>
          <a:noFill/>
          <a:ln w="9525">
            <a:noFill/>
            <a:miter lim="800000"/>
            <a:headEnd/>
            <a:tailEnd/>
          </a:ln>
          <a:effectLst/>
        </p:spPr>
        <p:txBody>
          <a:bodyPr lIns="92075" tIns="46038" rIns="92075" bIns="46038">
            <a:spAutoFit/>
          </a:bodyPr>
          <a:lstStyle/>
          <a:p>
            <a:pPr algn="ctr" rtl="1" eaLnBrk="0" hangingPunct="0"/>
            <a:r>
              <a:rPr lang="ar-SA" b="1">
                <a:solidFill>
                  <a:schemeClr val="bg1"/>
                </a:solidFill>
                <a:effectLst>
                  <a:outerShdw blurRad="38100" dist="38100" dir="2700000" algn="tl">
                    <a:srgbClr val="000000"/>
                  </a:outerShdw>
                </a:effectLst>
                <a:cs typeface="Monotype Koufi" pitchFamily="2" charset="-78"/>
              </a:rPr>
              <a:t>أساليب</a:t>
            </a:r>
            <a:br>
              <a:rPr lang="ar-SA" b="1">
                <a:solidFill>
                  <a:schemeClr val="bg1"/>
                </a:solidFill>
                <a:effectLst>
                  <a:outerShdw blurRad="38100" dist="38100" dir="2700000" algn="tl">
                    <a:srgbClr val="000000"/>
                  </a:outerShdw>
                </a:effectLst>
                <a:cs typeface="Monotype Koufi" pitchFamily="2" charset="-78"/>
              </a:rPr>
            </a:br>
            <a:r>
              <a:rPr lang="ar-SA" b="1">
                <a:solidFill>
                  <a:schemeClr val="bg1"/>
                </a:solidFill>
                <a:effectLst>
                  <a:outerShdw blurRad="38100" dist="38100" dir="2700000" algn="tl">
                    <a:srgbClr val="000000"/>
                  </a:outerShdw>
                </a:effectLst>
                <a:cs typeface="Monotype Koufi" pitchFamily="2" charset="-78"/>
              </a:rPr>
              <a:t> التواصل</a:t>
            </a:r>
            <a:endParaRPr lang="en-US" b="1">
              <a:solidFill>
                <a:schemeClr val="bg1"/>
              </a:solidFill>
              <a:effectLst>
                <a:outerShdw blurRad="38100" dist="38100" dir="2700000" algn="tl">
                  <a:srgbClr val="000000"/>
                </a:outerShdw>
              </a:effectLst>
              <a:cs typeface="Monotype Koufi" pitchFamily="2" charset="-78"/>
            </a:endParaRPr>
          </a:p>
        </p:txBody>
      </p:sp>
      <p:sp>
        <p:nvSpPr>
          <p:cNvPr id="59395" name="Rectangle 3"/>
          <p:cNvSpPr>
            <a:spLocks noChangeArrowheads="1"/>
          </p:cNvSpPr>
          <p:nvPr/>
        </p:nvSpPr>
        <p:spPr bwMode="auto">
          <a:xfrm>
            <a:off x="495300" y="2438400"/>
            <a:ext cx="8172450" cy="762000"/>
          </a:xfrm>
          <a:prstGeom prst="rect">
            <a:avLst/>
          </a:prstGeom>
          <a:noFill/>
          <a:ln w="9525">
            <a:noFill/>
            <a:miter lim="800000"/>
            <a:headEnd/>
            <a:tailEnd/>
          </a:ln>
          <a:effectLst>
            <a:outerShdw dist="53882" dir="2700000" algn="ctr" rotWithShape="0">
              <a:srgbClr val="000000"/>
            </a:outerShdw>
          </a:effectLst>
        </p:spPr>
        <p:txBody>
          <a:bodyPr lIns="92075" tIns="46038" rIns="92075" bIns="46038">
            <a:spAutoFit/>
          </a:bodyPr>
          <a:lstStyle/>
          <a:p>
            <a:pPr marL="457200" indent="-457200" algn="r" rtl="1" eaLnBrk="0" hangingPunct="0">
              <a:spcBef>
                <a:spcPct val="50000"/>
              </a:spcBef>
              <a:buFont typeface="Wingdings" pitchFamily="2" charset="2"/>
              <a:buAutoNum type="arabicPeriod"/>
            </a:pPr>
            <a:r>
              <a:rPr lang="en-US" sz="4400" b="1">
                <a:solidFill>
                  <a:schemeClr val="tx2"/>
                </a:solidFill>
                <a:effectLst>
                  <a:outerShdw blurRad="38100" dist="38100" dir="2700000" algn="tl">
                    <a:srgbClr val="000000"/>
                  </a:outerShdw>
                </a:effectLst>
                <a:cs typeface="Simplified Arabic" pitchFamily="18" charset="-78"/>
              </a:rPr>
              <a:t>	</a:t>
            </a:r>
            <a:r>
              <a:rPr lang="ar-SA" sz="4400" b="1">
                <a:solidFill>
                  <a:schemeClr val="tx2"/>
                </a:solidFill>
                <a:effectLst>
                  <a:outerShdw blurRad="38100" dist="38100" dir="2700000" algn="tl">
                    <a:srgbClr val="000000"/>
                  </a:outerShdw>
                </a:effectLst>
                <a:cs typeface="Simplified Arabic" pitchFamily="18" charset="-78"/>
              </a:rPr>
              <a:t>تواصل لفظي ( منطوق ) .</a:t>
            </a:r>
            <a:endParaRPr lang="en-US" sz="4400" b="1">
              <a:solidFill>
                <a:schemeClr val="tx2"/>
              </a:solidFill>
              <a:effectLst>
                <a:outerShdw blurRad="38100" dist="38100" dir="2700000" algn="tl">
                  <a:srgbClr val="000000"/>
                </a:outerShdw>
              </a:effectLst>
              <a:cs typeface="Simplified Arabic" pitchFamily="18" charset="-78"/>
            </a:endParaRPr>
          </a:p>
        </p:txBody>
      </p:sp>
      <p:sp>
        <p:nvSpPr>
          <p:cNvPr id="59396" name="Rectangle 4"/>
          <p:cNvSpPr>
            <a:spLocks noChangeArrowheads="1"/>
          </p:cNvSpPr>
          <p:nvPr/>
        </p:nvSpPr>
        <p:spPr bwMode="auto">
          <a:xfrm>
            <a:off x="495300" y="3962400"/>
            <a:ext cx="8172450" cy="762000"/>
          </a:xfrm>
          <a:prstGeom prst="rect">
            <a:avLst/>
          </a:prstGeom>
          <a:noFill/>
          <a:ln w="9525">
            <a:noFill/>
            <a:miter lim="800000"/>
            <a:headEnd/>
            <a:tailEnd/>
          </a:ln>
          <a:effectLst>
            <a:outerShdw dist="53882" dir="2700000" algn="ctr" rotWithShape="0">
              <a:srgbClr val="000000"/>
            </a:outerShdw>
          </a:effectLst>
        </p:spPr>
        <p:txBody>
          <a:bodyPr lIns="92075" tIns="46038" rIns="92075" bIns="46038">
            <a:spAutoFit/>
          </a:bodyPr>
          <a:lstStyle/>
          <a:p>
            <a:pPr marL="457200" indent="-457200" algn="r" rtl="1" eaLnBrk="0" hangingPunct="0">
              <a:spcBef>
                <a:spcPct val="50000"/>
              </a:spcBef>
              <a:buFont typeface="Wingdings" pitchFamily="2" charset="2"/>
              <a:buAutoNum type="arabicPeriod" startAt="2"/>
            </a:pPr>
            <a:r>
              <a:rPr lang="en-US" sz="4400" b="1">
                <a:solidFill>
                  <a:schemeClr val="tx2"/>
                </a:solidFill>
                <a:effectLst>
                  <a:outerShdw blurRad="38100" dist="38100" dir="2700000" algn="tl">
                    <a:srgbClr val="000000"/>
                  </a:outerShdw>
                </a:effectLst>
                <a:cs typeface="Simplified Arabic" pitchFamily="18" charset="-78"/>
              </a:rPr>
              <a:t>	</a:t>
            </a:r>
            <a:r>
              <a:rPr lang="ar-SA" sz="4400" b="1">
                <a:solidFill>
                  <a:schemeClr val="tx2"/>
                </a:solidFill>
                <a:effectLst>
                  <a:outerShdw blurRad="38100" dist="38100" dir="2700000" algn="tl">
                    <a:srgbClr val="000000"/>
                  </a:outerShdw>
                </a:effectLst>
                <a:cs typeface="Simplified Arabic" pitchFamily="18" charset="-78"/>
              </a:rPr>
              <a:t>تواصل غير لفظي (غير منطوق)  .</a:t>
            </a:r>
            <a:endParaRPr lang="en-US" sz="4400" b="1">
              <a:solidFill>
                <a:schemeClr val="tx2"/>
              </a:solidFill>
              <a:effectLst>
                <a:outerShdw blurRad="38100" dist="38100" dir="2700000" algn="tl">
                  <a:srgbClr val="000000"/>
                </a:outerShdw>
              </a:effectLst>
              <a:cs typeface="Simplified Arabic" pitchFamily="18"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grpId="0" nodeType="afterEffect">
                                  <p:stCondLst>
                                    <p:cond delay="0"/>
                                  </p:stCondLst>
                                  <p:childTnLst>
                                    <p:set>
                                      <p:cBhvr>
                                        <p:cTn id="6" dur="1" fill="hold">
                                          <p:stCondLst>
                                            <p:cond delay="0"/>
                                          </p:stCondLst>
                                        </p:cTn>
                                        <p:tgtEl>
                                          <p:spTgt spid="59395"/>
                                        </p:tgtEl>
                                        <p:attrNameLst>
                                          <p:attrName>style.visibility</p:attrName>
                                        </p:attrNameLst>
                                      </p:cBhvr>
                                      <p:to>
                                        <p:strVal val="visible"/>
                                      </p:to>
                                    </p:set>
                                    <p:animEffect transition="in" filter="slide(fromTop)">
                                      <p:cBhvr>
                                        <p:cTn id="7" dur="500"/>
                                        <p:tgtEl>
                                          <p:spTgt spid="59395"/>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59396"/>
                                        </p:tgtEl>
                                        <p:attrNameLst>
                                          <p:attrName>style.visibility</p:attrName>
                                        </p:attrNameLst>
                                      </p:cBhvr>
                                      <p:to>
                                        <p:strVal val="visible"/>
                                      </p:to>
                                    </p:set>
                                    <p:animEffect transition="in" filter="slide(fromBottom)">
                                      <p:cBhvr>
                                        <p:cTn id="12" dur="500"/>
                                        <p:tgtEl>
                                          <p:spTgt spid="593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5" grpId="0" autoUpdateAnimBg="0"/>
      <p:bldP spid="59396"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ChangeArrowheads="1"/>
          </p:cNvSpPr>
          <p:nvPr/>
        </p:nvSpPr>
        <p:spPr bwMode="auto">
          <a:xfrm>
            <a:off x="7040563" y="5805488"/>
            <a:ext cx="2563812" cy="519112"/>
          </a:xfrm>
          <a:prstGeom prst="rect">
            <a:avLst/>
          </a:prstGeom>
          <a:noFill/>
          <a:ln w="9525">
            <a:noFill/>
            <a:miter lim="800000"/>
            <a:headEnd/>
            <a:tailEnd/>
          </a:ln>
          <a:effectLst>
            <a:outerShdw dist="53882" dir="2700000" algn="ctr" rotWithShape="0">
              <a:srgbClr val="000000"/>
            </a:outerShdw>
          </a:effectLst>
        </p:spPr>
        <p:txBody>
          <a:bodyPr lIns="92075" tIns="46038" rIns="92075" bIns="46038">
            <a:spAutoFit/>
          </a:bodyPr>
          <a:lstStyle/>
          <a:p>
            <a:pPr algn="ctr" rtl="1" eaLnBrk="0" hangingPunct="0">
              <a:spcBef>
                <a:spcPct val="50000"/>
              </a:spcBef>
            </a:pPr>
            <a:r>
              <a:rPr lang="ar-SA" sz="2800">
                <a:effectLst>
                  <a:outerShdw blurRad="38100" dist="38100" dir="2700000" algn="tl">
                    <a:srgbClr val="000000"/>
                  </a:outerShdw>
                </a:effectLst>
                <a:cs typeface="Monotype Koufi" pitchFamily="2" charset="-78"/>
              </a:rPr>
              <a:t>2 -  كتابي</a:t>
            </a:r>
            <a:endParaRPr lang="en-US" sz="2800">
              <a:effectLst>
                <a:outerShdw blurRad="38100" dist="38100" dir="2700000" algn="tl">
                  <a:srgbClr val="000000"/>
                </a:outerShdw>
              </a:effectLst>
              <a:cs typeface="Monotype Koufi" pitchFamily="2" charset="-78"/>
            </a:endParaRPr>
          </a:p>
        </p:txBody>
      </p:sp>
      <p:grpSp>
        <p:nvGrpSpPr>
          <p:cNvPr id="61481" name="Group 41"/>
          <p:cNvGrpSpPr>
            <a:grpSpLocks/>
          </p:cNvGrpSpPr>
          <p:nvPr/>
        </p:nvGrpSpPr>
        <p:grpSpPr bwMode="auto">
          <a:xfrm>
            <a:off x="3008313" y="2276475"/>
            <a:ext cx="6553200" cy="2800350"/>
            <a:chOff x="1895" y="1434"/>
            <a:chExt cx="4128" cy="1764"/>
          </a:xfrm>
        </p:grpSpPr>
        <p:sp>
          <p:nvSpPr>
            <p:cNvPr id="61455" name="Rectangle 15"/>
            <p:cNvSpPr>
              <a:spLocks noChangeArrowheads="1"/>
            </p:cNvSpPr>
            <p:nvPr/>
          </p:nvSpPr>
          <p:spPr bwMode="auto">
            <a:xfrm>
              <a:off x="4073" y="2133"/>
              <a:ext cx="1950" cy="327"/>
            </a:xfrm>
            <a:prstGeom prst="rect">
              <a:avLst/>
            </a:prstGeom>
            <a:noFill/>
            <a:ln w="9525">
              <a:noFill/>
              <a:miter lim="800000"/>
              <a:headEnd/>
              <a:tailEnd/>
            </a:ln>
            <a:effectLst>
              <a:outerShdw dist="53882" dir="2700000" algn="ctr" rotWithShape="0">
                <a:srgbClr val="000000"/>
              </a:outerShdw>
            </a:effectLst>
          </p:spPr>
          <p:txBody>
            <a:bodyPr lIns="92075" tIns="46038" rIns="92075" bIns="46038">
              <a:spAutoFit/>
            </a:bodyPr>
            <a:lstStyle/>
            <a:p>
              <a:pPr algn="ctr" rtl="1" eaLnBrk="0" hangingPunct="0">
                <a:spcBef>
                  <a:spcPct val="50000"/>
                </a:spcBef>
              </a:pPr>
              <a:r>
                <a:rPr lang="ar-SA" sz="2800">
                  <a:effectLst>
                    <a:outerShdw blurRad="38100" dist="38100" dir="2700000" algn="tl">
                      <a:srgbClr val="000000"/>
                    </a:outerShdw>
                  </a:effectLst>
                  <a:cs typeface="Monotype Koufi" pitchFamily="2" charset="-78"/>
                </a:rPr>
                <a:t>1- شفهي (منطوق)</a:t>
              </a:r>
              <a:endParaRPr lang="en-US" sz="2800">
                <a:effectLst>
                  <a:outerShdw blurRad="38100" dist="38100" dir="2700000" algn="tl">
                    <a:srgbClr val="000000"/>
                  </a:outerShdw>
                </a:effectLst>
                <a:cs typeface="Monotype Koufi" pitchFamily="2" charset="-78"/>
              </a:endParaRPr>
            </a:p>
          </p:txBody>
        </p:sp>
        <p:grpSp>
          <p:nvGrpSpPr>
            <p:cNvPr id="61480" name="Group 40"/>
            <p:cNvGrpSpPr>
              <a:grpSpLocks/>
            </p:cNvGrpSpPr>
            <p:nvPr/>
          </p:nvGrpSpPr>
          <p:grpSpPr bwMode="auto">
            <a:xfrm>
              <a:off x="1895" y="1434"/>
              <a:ext cx="2249" cy="1764"/>
              <a:chOff x="2444" y="1416"/>
              <a:chExt cx="2249" cy="1764"/>
            </a:xfrm>
          </p:grpSpPr>
          <p:sp>
            <p:nvSpPr>
              <p:cNvPr id="61457" name="Rectangle 17"/>
              <p:cNvSpPr>
                <a:spLocks noChangeArrowheads="1"/>
              </p:cNvSpPr>
              <p:nvPr/>
            </p:nvSpPr>
            <p:spPr bwMode="auto">
              <a:xfrm>
                <a:off x="2964" y="1416"/>
                <a:ext cx="962" cy="327"/>
              </a:xfrm>
              <a:prstGeom prst="rect">
                <a:avLst/>
              </a:prstGeom>
              <a:noFill/>
              <a:ln w="9525">
                <a:noFill/>
                <a:miter lim="800000"/>
                <a:headEnd/>
                <a:tailEnd/>
              </a:ln>
              <a:effectLst>
                <a:outerShdw dist="53882" dir="2700000" algn="ctr" rotWithShape="0">
                  <a:srgbClr val="000000"/>
                </a:outerShdw>
              </a:effectLst>
            </p:spPr>
            <p:txBody>
              <a:bodyPr lIns="92075" tIns="46038" rIns="92075" bIns="46038">
                <a:spAutoFit/>
              </a:bodyPr>
              <a:lstStyle/>
              <a:p>
                <a:pPr algn="ctr" rtl="1" eaLnBrk="0" hangingPunct="0">
                  <a:spcBef>
                    <a:spcPct val="50000"/>
                  </a:spcBef>
                </a:pPr>
                <a:r>
                  <a:rPr lang="ar-SA" sz="2800">
                    <a:solidFill>
                      <a:srgbClr val="FAFD00"/>
                    </a:solidFill>
                    <a:effectLst>
                      <a:outerShdw blurRad="38100" dist="38100" dir="2700000" algn="tl">
                        <a:srgbClr val="000000"/>
                      </a:outerShdw>
                    </a:effectLst>
                    <a:cs typeface="Monotype Koufi" pitchFamily="2" charset="-78"/>
                  </a:rPr>
                  <a:t>وجهاً لوجه</a:t>
                </a:r>
                <a:endParaRPr lang="en-US" sz="2800">
                  <a:solidFill>
                    <a:srgbClr val="FAFD00"/>
                  </a:solidFill>
                  <a:effectLst>
                    <a:outerShdw blurRad="38100" dist="38100" dir="2700000" algn="tl">
                      <a:srgbClr val="000000"/>
                    </a:outerShdw>
                  </a:effectLst>
                  <a:cs typeface="Monotype Koufi" pitchFamily="2" charset="-78"/>
                </a:endParaRPr>
              </a:p>
            </p:txBody>
          </p:sp>
          <p:sp>
            <p:nvSpPr>
              <p:cNvPr id="61462" name="Rectangle 22"/>
              <p:cNvSpPr>
                <a:spLocks noChangeArrowheads="1"/>
              </p:cNvSpPr>
              <p:nvPr/>
            </p:nvSpPr>
            <p:spPr bwMode="auto">
              <a:xfrm>
                <a:off x="2964" y="2160"/>
                <a:ext cx="962" cy="327"/>
              </a:xfrm>
              <a:prstGeom prst="rect">
                <a:avLst/>
              </a:prstGeom>
              <a:noFill/>
              <a:ln w="9525">
                <a:noFill/>
                <a:miter lim="800000"/>
                <a:headEnd/>
                <a:tailEnd/>
              </a:ln>
              <a:effectLst>
                <a:outerShdw dist="53882" dir="2700000" algn="ctr" rotWithShape="0">
                  <a:srgbClr val="000000"/>
                </a:outerShdw>
              </a:effectLst>
            </p:spPr>
            <p:txBody>
              <a:bodyPr lIns="92075" tIns="46038" rIns="92075" bIns="46038">
                <a:spAutoFit/>
              </a:bodyPr>
              <a:lstStyle/>
              <a:p>
                <a:pPr algn="ctr" rtl="1" eaLnBrk="0" hangingPunct="0">
                  <a:spcBef>
                    <a:spcPct val="50000"/>
                  </a:spcBef>
                </a:pPr>
                <a:r>
                  <a:rPr lang="ar-SA" sz="2800">
                    <a:solidFill>
                      <a:srgbClr val="FAFD00"/>
                    </a:solidFill>
                    <a:effectLst>
                      <a:outerShdw blurRad="38100" dist="38100" dir="2700000" algn="tl">
                        <a:srgbClr val="000000"/>
                      </a:outerShdw>
                    </a:effectLst>
                    <a:cs typeface="Monotype Koufi" pitchFamily="2" charset="-78"/>
                  </a:rPr>
                  <a:t>هاتفيـــاً</a:t>
                </a:r>
                <a:endParaRPr lang="en-US" sz="2800">
                  <a:solidFill>
                    <a:srgbClr val="FAFD00"/>
                  </a:solidFill>
                  <a:effectLst>
                    <a:outerShdw blurRad="38100" dist="38100" dir="2700000" algn="tl">
                      <a:srgbClr val="000000"/>
                    </a:outerShdw>
                  </a:effectLst>
                  <a:cs typeface="Monotype Koufi" pitchFamily="2" charset="-78"/>
                </a:endParaRPr>
              </a:p>
            </p:txBody>
          </p:sp>
          <p:sp>
            <p:nvSpPr>
              <p:cNvPr id="61465" name="Rectangle 25"/>
              <p:cNvSpPr>
                <a:spLocks noChangeArrowheads="1"/>
              </p:cNvSpPr>
              <p:nvPr/>
            </p:nvSpPr>
            <p:spPr bwMode="auto">
              <a:xfrm>
                <a:off x="2444" y="2853"/>
                <a:ext cx="1482" cy="327"/>
              </a:xfrm>
              <a:prstGeom prst="rect">
                <a:avLst/>
              </a:prstGeom>
              <a:noFill/>
              <a:ln w="9525">
                <a:noFill/>
                <a:miter lim="800000"/>
                <a:headEnd/>
                <a:tailEnd/>
              </a:ln>
              <a:effectLst>
                <a:outerShdw dist="53882" dir="2700000" algn="ctr" rotWithShape="0">
                  <a:srgbClr val="000000"/>
                </a:outerShdw>
              </a:effectLst>
            </p:spPr>
            <p:txBody>
              <a:bodyPr lIns="92075" tIns="46038" rIns="92075" bIns="46038">
                <a:spAutoFit/>
              </a:bodyPr>
              <a:lstStyle/>
              <a:p>
                <a:pPr algn="ctr" rtl="1" eaLnBrk="0" hangingPunct="0">
                  <a:spcBef>
                    <a:spcPct val="50000"/>
                  </a:spcBef>
                </a:pPr>
                <a:r>
                  <a:rPr lang="ar-SA" sz="2800">
                    <a:solidFill>
                      <a:srgbClr val="FAFD00"/>
                    </a:solidFill>
                    <a:effectLst>
                      <a:outerShdw blurRad="38100" dist="38100" dir="2700000" algn="tl">
                        <a:srgbClr val="000000"/>
                      </a:outerShdw>
                    </a:effectLst>
                    <a:cs typeface="Monotype Koufi" pitchFamily="2" charset="-78"/>
                  </a:rPr>
                  <a:t>عن طريق وسيط</a:t>
                </a:r>
                <a:endParaRPr lang="en-US" sz="2800">
                  <a:solidFill>
                    <a:srgbClr val="FAFD00"/>
                  </a:solidFill>
                  <a:effectLst>
                    <a:outerShdw blurRad="38100" dist="38100" dir="2700000" algn="tl">
                      <a:srgbClr val="000000"/>
                    </a:outerShdw>
                  </a:effectLst>
                  <a:cs typeface="Monotype Koufi" pitchFamily="2" charset="-78"/>
                </a:endParaRPr>
              </a:p>
            </p:txBody>
          </p:sp>
          <p:grpSp>
            <p:nvGrpSpPr>
              <p:cNvPr id="61479" name="Group 39"/>
              <p:cNvGrpSpPr>
                <a:grpSpLocks/>
              </p:cNvGrpSpPr>
              <p:nvPr/>
            </p:nvGrpSpPr>
            <p:grpSpPr bwMode="auto">
              <a:xfrm>
                <a:off x="4004" y="1616"/>
                <a:ext cx="689" cy="1440"/>
                <a:chOff x="4004" y="1616"/>
                <a:chExt cx="689" cy="1440"/>
              </a:xfrm>
            </p:grpSpPr>
            <p:sp>
              <p:nvSpPr>
                <p:cNvPr id="61471" name="Line 31"/>
                <p:cNvSpPr>
                  <a:spLocks noChangeShapeType="1"/>
                </p:cNvSpPr>
                <p:nvPr/>
              </p:nvSpPr>
              <p:spPr bwMode="auto">
                <a:xfrm flipH="1">
                  <a:off x="4277" y="2336"/>
                  <a:ext cx="416" cy="0"/>
                </a:xfrm>
                <a:prstGeom prst="line">
                  <a:avLst/>
                </a:prstGeom>
                <a:noFill/>
                <a:ln w="76200" cmpd="tri">
                  <a:solidFill>
                    <a:srgbClr val="FFFF00"/>
                  </a:solidFill>
                  <a:round/>
                  <a:headEnd type="oval" w="med" len="med"/>
                  <a:tailEnd type="stealth" w="med" len="lg"/>
                </a:ln>
                <a:effectLst>
                  <a:outerShdw dist="35921" dir="2700000" algn="ctr" rotWithShape="0">
                    <a:srgbClr val="000000"/>
                  </a:outerShdw>
                </a:effectLst>
              </p:spPr>
              <p:txBody>
                <a:bodyPr/>
                <a:lstStyle/>
                <a:p>
                  <a:endParaRPr lang="ar-SA"/>
                </a:p>
              </p:txBody>
            </p:sp>
            <p:sp>
              <p:nvSpPr>
                <p:cNvPr id="61472" name="Line 32"/>
                <p:cNvSpPr>
                  <a:spLocks noChangeShapeType="1"/>
                </p:cNvSpPr>
                <p:nvPr/>
              </p:nvSpPr>
              <p:spPr bwMode="auto">
                <a:xfrm flipH="1">
                  <a:off x="4004" y="1616"/>
                  <a:ext cx="208" cy="0"/>
                </a:xfrm>
                <a:prstGeom prst="line">
                  <a:avLst/>
                </a:prstGeom>
                <a:noFill/>
                <a:ln w="25400">
                  <a:solidFill>
                    <a:srgbClr val="FFFF00"/>
                  </a:solidFill>
                  <a:round/>
                  <a:headEnd type="none" w="sm" len="sm"/>
                  <a:tailEnd type="none" w="sm" len="sm"/>
                </a:ln>
                <a:effectLst>
                  <a:outerShdw dist="35921" dir="2700000" algn="ctr" rotWithShape="0">
                    <a:srgbClr val="000000"/>
                  </a:outerShdw>
                </a:effectLst>
              </p:spPr>
              <p:txBody>
                <a:bodyPr/>
                <a:lstStyle/>
                <a:p>
                  <a:endParaRPr lang="ar-SA"/>
                </a:p>
              </p:txBody>
            </p:sp>
            <p:sp>
              <p:nvSpPr>
                <p:cNvPr id="61473" name="Line 33"/>
                <p:cNvSpPr>
                  <a:spLocks noChangeShapeType="1"/>
                </p:cNvSpPr>
                <p:nvPr/>
              </p:nvSpPr>
              <p:spPr bwMode="auto">
                <a:xfrm flipH="1">
                  <a:off x="4004" y="2336"/>
                  <a:ext cx="208" cy="0"/>
                </a:xfrm>
                <a:prstGeom prst="line">
                  <a:avLst/>
                </a:prstGeom>
                <a:noFill/>
                <a:ln w="25400">
                  <a:solidFill>
                    <a:srgbClr val="FFFF00"/>
                  </a:solidFill>
                  <a:round/>
                  <a:headEnd type="none" w="sm" len="sm"/>
                  <a:tailEnd type="none" w="sm" len="sm"/>
                </a:ln>
                <a:effectLst>
                  <a:outerShdw dist="35921" dir="2700000" algn="ctr" rotWithShape="0">
                    <a:srgbClr val="000000"/>
                  </a:outerShdw>
                </a:effectLst>
              </p:spPr>
              <p:txBody>
                <a:bodyPr/>
                <a:lstStyle/>
                <a:p>
                  <a:endParaRPr lang="ar-SA"/>
                </a:p>
              </p:txBody>
            </p:sp>
            <p:sp>
              <p:nvSpPr>
                <p:cNvPr id="61474" name="Line 34"/>
                <p:cNvSpPr>
                  <a:spLocks noChangeShapeType="1"/>
                </p:cNvSpPr>
                <p:nvPr/>
              </p:nvSpPr>
              <p:spPr bwMode="auto">
                <a:xfrm flipH="1">
                  <a:off x="4004" y="3056"/>
                  <a:ext cx="208" cy="0"/>
                </a:xfrm>
                <a:prstGeom prst="line">
                  <a:avLst/>
                </a:prstGeom>
                <a:noFill/>
                <a:ln w="25400">
                  <a:solidFill>
                    <a:srgbClr val="FFFF00"/>
                  </a:solidFill>
                  <a:round/>
                  <a:headEnd type="none" w="sm" len="sm"/>
                  <a:tailEnd type="none" w="sm" len="sm"/>
                </a:ln>
                <a:effectLst>
                  <a:outerShdw dist="35921" dir="2700000" algn="ctr" rotWithShape="0">
                    <a:srgbClr val="000000"/>
                  </a:outerShdw>
                </a:effectLst>
              </p:spPr>
              <p:txBody>
                <a:bodyPr/>
                <a:lstStyle/>
                <a:p>
                  <a:endParaRPr lang="ar-SA"/>
                </a:p>
              </p:txBody>
            </p:sp>
            <p:sp>
              <p:nvSpPr>
                <p:cNvPr id="61475" name="Line 35"/>
                <p:cNvSpPr>
                  <a:spLocks noChangeShapeType="1"/>
                </p:cNvSpPr>
                <p:nvPr/>
              </p:nvSpPr>
              <p:spPr bwMode="auto">
                <a:xfrm flipV="1">
                  <a:off x="4212" y="1616"/>
                  <a:ext cx="0" cy="1440"/>
                </a:xfrm>
                <a:prstGeom prst="line">
                  <a:avLst/>
                </a:prstGeom>
                <a:noFill/>
                <a:ln w="25400">
                  <a:solidFill>
                    <a:srgbClr val="FFFF00"/>
                  </a:solidFill>
                  <a:round/>
                  <a:headEnd type="none" w="sm" len="sm"/>
                  <a:tailEnd type="none" w="sm" len="sm"/>
                </a:ln>
                <a:effectLst>
                  <a:outerShdw dist="35921" dir="2700000" algn="ctr" rotWithShape="0">
                    <a:srgbClr val="000000"/>
                  </a:outerShdw>
                </a:effectLst>
              </p:spPr>
              <p:txBody>
                <a:bodyPr/>
                <a:lstStyle/>
                <a:p>
                  <a:endParaRPr lang="ar-SA"/>
                </a:p>
              </p:txBody>
            </p:sp>
          </p:grpSp>
        </p:grpSp>
      </p:grpSp>
      <p:sp>
        <p:nvSpPr>
          <p:cNvPr id="61478" name="Rectangle 38"/>
          <p:cNvSpPr>
            <a:spLocks noChangeArrowheads="1"/>
          </p:cNvSpPr>
          <p:nvPr/>
        </p:nvSpPr>
        <p:spPr bwMode="auto">
          <a:xfrm>
            <a:off x="5613400" y="990600"/>
            <a:ext cx="3962400" cy="641350"/>
          </a:xfrm>
          <a:prstGeom prst="rect">
            <a:avLst/>
          </a:prstGeom>
          <a:noFill/>
          <a:ln w="9525">
            <a:noFill/>
            <a:miter lim="800000"/>
            <a:headEnd/>
            <a:tailEnd/>
          </a:ln>
          <a:effectLst>
            <a:outerShdw dist="53882" dir="2700000" algn="ctr" rotWithShape="0">
              <a:srgbClr val="000000"/>
            </a:outerShdw>
          </a:effectLst>
        </p:spPr>
        <p:txBody>
          <a:bodyPr lIns="92075" tIns="46038" rIns="92075" bIns="46038">
            <a:spAutoFit/>
          </a:bodyPr>
          <a:lstStyle/>
          <a:p>
            <a:pPr algn="r" defTabSz="571500" rtl="1" eaLnBrk="0" hangingPunct="0">
              <a:spcBef>
                <a:spcPct val="50000"/>
              </a:spcBef>
              <a:buFont typeface="Wingdings" pitchFamily="2" charset="2"/>
              <a:buNone/>
            </a:pPr>
            <a:r>
              <a:rPr lang="ar-SA" sz="3600">
                <a:solidFill>
                  <a:srgbClr val="FAFD00"/>
                </a:solidFill>
                <a:effectLst>
                  <a:outerShdw blurRad="38100" dist="38100" dir="2700000" algn="tl">
                    <a:srgbClr val="000000"/>
                  </a:outerShdw>
                </a:effectLst>
                <a:cs typeface="Monotype Koufi" pitchFamily="2" charset="-78"/>
              </a:rPr>
              <a:t>	التواصل اللفظي :</a:t>
            </a:r>
            <a:endParaRPr lang="en-US" sz="3600">
              <a:solidFill>
                <a:srgbClr val="FAFD00"/>
              </a:solidFill>
              <a:effectLst>
                <a:outerShdw blurRad="38100" dist="38100" dir="2700000" algn="tl">
                  <a:srgbClr val="000000"/>
                </a:outerShdw>
              </a:effectLst>
              <a:cs typeface="Monotype Koufi"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61478"/>
                                        </p:tgtEl>
                                        <p:attrNameLst>
                                          <p:attrName>style.visibility</p:attrName>
                                        </p:attrNameLst>
                                      </p:cBhvr>
                                      <p:to>
                                        <p:strVal val="visible"/>
                                      </p:to>
                                    </p:set>
                                    <p:animEffect transition="in" filter="slide(fromRight)">
                                      <p:cBhvr>
                                        <p:cTn id="7" dur="500"/>
                                        <p:tgtEl>
                                          <p:spTgt spid="61478"/>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36" fill="hold" grpId="0" nodeType="clickEffect">
                                  <p:stCondLst>
                                    <p:cond delay="0"/>
                                  </p:stCondLst>
                                  <p:childTnLst>
                                    <p:set>
                                      <p:cBhvr>
                                        <p:cTn id="11" dur="1" fill="hold">
                                          <p:stCondLst>
                                            <p:cond delay="0"/>
                                          </p:stCondLst>
                                        </p:cTn>
                                        <p:tgtEl>
                                          <p:spTgt spid="61442"/>
                                        </p:tgtEl>
                                        <p:attrNameLst>
                                          <p:attrName>style.visibility</p:attrName>
                                        </p:attrNameLst>
                                      </p:cBhvr>
                                      <p:to>
                                        <p:strVal val="visible"/>
                                      </p:to>
                                    </p:set>
                                    <p:anim calcmode="lin" valueType="num">
                                      <p:cBhvr>
                                        <p:cTn id="12" dur="500" fill="hold"/>
                                        <p:tgtEl>
                                          <p:spTgt spid="61442"/>
                                        </p:tgtEl>
                                        <p:attrNameLst>
                                          <p:attrName>ppt_w</p:attrName>
                                        </p:attrNameLst>
                                      </p:cBhvr>
                                      <p:tavLst>
                                        <p:tav tm="0">
                                          <p:val>
                                            <p:strVal val="(6*min(max(#ppt_w*#ppt_h,.3),1)-7.4)/-.7*#ppt_w"/>
                                          </p:val>
                                        </p:tav>
                                        <p:tav tm="100000">
                                          <p:val>
                                            <p:strVal val="#ppt_w"/>
                                          </p:val>
                                        </p:tav>
                                      </p:tavLst>
                                    </p:anim>
                                    <p:anim calcmode="lin" valueType="num">
                                      <p:cBhvr>
                                        <p:cTn id="13" dur="500" fill="hold"/>
                                        <p:tgtEl>
                                          <p:spTgt spid="61442"/>
                                        </p:tgtEl>
                                        <p:attrNameLst>
                                          <p:attrName>ppt_h</p:attrName>
                                        </p:attrNameLst>
                                      </p:cBhvr>
                                      <p:tavLst>
                                        <p:tav tm="0">
                                          <p:val>
                                            <p:strVal val="(6*min(max(#ppt_w*#ppt_h,.3),1)-7.4)/-.7*#ppt_h"/>
                                          </p:val>
                                        </p:tav>
                                        <p:tav tm="100000">
                                          <p:val>
                                            <p:strVal val="#ppt_h"/>
                                          </p:val>
                                        </p:tav>
                                      </p:tavLst>
                                    </p:anim>
                                    <p:anim calcmode="lin" valueType="num">
                                      <p:cBhvr>
                                        <p:cTn id="14" dur="500" fill="hold"/>
                                        <p:tgtEl>
                                          <p:spTgt spid="61442"/>
                                        </p:tgtEl>
                                        <p:attrNameLst>
                                          <p:attrName>ppt_x</p:attrName>
                                        </p:attrNameLst>
                                      </p:cBhvr>
                                      <p:tavLst>
                                        <p:tav tm="0">
                                          <p:val>
                                            <p:fltVal val="0.5"/>
                                          </p:val>
                                        </p:tav>
                                        <p:tav tm="100000">
                                          <p:val>
                                            <p:strVal val="#ppt_x"/>
                                          </p:val>
                                        </p:tav>
                                      </p:tavLst>
                                    </p:anim>
                                    <p:anim calcmode="lin" valueType="num">
                                      <p:cBhvr>
                                        <p:cTn id="15" dur="500" fill="hold"/>
                                        <p:tgtEl>
                                          <p:spTgt spid="61442"/>
                                        </p:tgtEl>
                                        <p:attrNameLst>
                                          <p:attrName>ppt_y</p:attrName>
                                        </p:attrNameLst>
                                      </p:cBhvr>
                                      <p:tavLst>
                                        <p:tav tm="0">
                                          <p:val>
                                            <p:strVal val="1+(6*min(max(#ppt_w*#ppt_h,.3),1)-7.4)/-.7*#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autoUpdateAnimBg="0"/>
      <p:bldP spid="61478"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3152775" y="260350"/>
            <a:ext cx="6521450" cy="641350"/>
          </a:xfrm>
          <a:prstGeom prst="rect">
            <a:avLst/>
          </a:prstGeom>
          <a:noFill/>
          <a:ln w="9525">
            <a:noFill/>
            <a:miter lim="800000"/>
            <a:headEnd/>
            <a:tailEnd/>
          </a:ln>
          <a:effectLst>
            <a:outerShdw dist="53882" dir="2700000" algn="ctr" rotWithShape="0">
              <a:srgbClr val="000000"/>
            </a:outerShdw>
          </a:effectLst>
        </p:spPr>
        <p:txBody>
          <a:bodyPr lIns="92075" tIns="46038" rIns="92075" bIns="46038">
            <a:spAutoFit/>
          </a:bodyPr>
          <a:lstStyle/>
          <a:p>
            <a:pPr algn="r" defTabSz="571500" rtl="1" eaLnBrk="0" hangingPunct="0">
              <a:spcBef>
                <a:spcPct val="50000"/>
              </a:spcBef>
              <a:buFont typeface="Wingdings" pitchFamily="2" charset="2"/>
              <a:buNone/>
            </a:pPr>
            <a:r>
              <a:rPr lang="ar-SA" sz="3600">
                <a:solidFill>
                  <a:srgbClr val="FAFD00"/>
                </a:solidFill>
                <a:effectLst>
                  <a:outerShdw blurRad="38100" dist="38100" dir="2700000" algn="tl">
                    <a:srgbClr val="000000"/>
                  </a:outerShdw>
                </a:effectLst>
                <a:cs typeface="Monotype Koufi" pitchFamily="2" charset="-78"/>
              </a:rPr>
              <a:t>	التواصل غير اللفظي :</a:t>
            </a:r>
            <a:endParaRPr lang="en-US" sz="3600">
              <a:solidFill>
                <a:srgbClr val="FAFD00"/>
              </a:solidFill>
              <a:effectLst>
                <a:outerShdw blurRad="38100" dist="38100" dir="2700000" algn="tl">
                  <a:srgbClr val="000000"/>
                </a:outerShdw>
              </a:effectLst>
              <a:cs typeface="Monotype Koufi" pitchFamily="2" charset="-78"/>
            </a:endParaRPr>
          </a:p>
        </p:txBody>
      </p:sp>
      <p:grpSp>
        <p:nvGrpSpPr>
          <p:cNvPr id="63491" name="Group 3"/>
          <p:cNvGrpSpPr>
            <a:grpSpLocks/>
          </p:cNvGrpSpPr>
          <p:nvPr/>
        </p:nvGrpSpPr>
        <p:grpSpPr bwMode="auto">
          <a:xfrm>
            <a:off x="6851650" y="3581400"/>
            <a:ext cx="3054350" cy="3048000"/>
            <a:chOff x="3888" y="2256"/>
            <a:chExt cx="1776" cy="1920"/>
          </a:xfrm>
        </p:grpSpPr>
        <p:pic>
          <p:nvPicPr>
            <p:cNvPr id="63492" name="Picture 4"/>
            <p:cNvPicPr>
              <a:picLocks noChangeAspect="1" noChangeArrowheads="1"/>
            </p:cNvPicPr>
            <p:nvPr/>
          </p:nvPicPr>
          <p:blipFill>
            <a:blip r:embed="rId3" cstate="print"/>
            <a:srcRect/>
            <a:stretch>
              <a:fillRect/>
            </a:stretch>
          </p:blipFill>
          <p:spPr bwMode="auto">
            <a:xfrm>
              <a:off x="3888" y="2256"/>
              <a:ext cx="1728" cy="1437"/>
            </a:xfrm>
            <a:prstGeom prst="rect">
              <a:avLst/>
            </a:prstGeom>
            <a:noFill/>
            <a:ln w="9525">
              <a:noFill/>
              <a:miter lim="800000"/>
              <a:headEnd/>
              <a:tailEnd/>
            </a:ln>
            <a:effectLst/>
          </p:spPr>
        </p:pic>
        <p:sp>
          <p:nvSpPr>
            <p:cNvPr id="63493" name="Rectangle 5"/>
            <p:cNvSpPr>
              <a:spLocks noChangeArrowheads="1"/>
            </p:cNvSpPr>
            <p:nvPr/>
          </p:nvSpPr>
          <p:spPr bwMode="auto">
            <a:xfrm>
              <a:off x="4560" y="3696"/>
              <a:ext cx="1104" cy="480"/>
            </a:xfrm>
            <a:prstGeom prst="rect">
              <a:avLst/>
            </a:prstGeom>
            <a:noFill/>
            <a:ln w="9525">
              <a:noFill/>
              <a:miter lim="800000"/>
              <a:headEnd/>
              <a:tailEnd/>
            </a:ln>
            <a:effectLst>
              <a:outerShdw dist="53882" dir="2700000" algn="ctr" rotWithShape="0">
                <a:srgbClr val="000000"/>
              </a:outerShdw>
            </a:effectLst>
          </p:spPr>
          <p:txBody>
            <a:bodyPr lIns="92075" tIns="46038" rIns="92075" bIns="46038">
              <a:spAutoFit/>
            </a:bodyPr>
            <a:lstStyle/>
            <a:p>
              <a:pPr algn="ctr" eaLnBrk="0" hangingPunct="0">
                <a:spcBef>
                  <a:spcPct val="50000"/>
                </a:spcBef>
              </a:pPr>
              <a:r>
                <a:rPr lang="ar-SA" sz="4400">
                  <a:effectLst>
                    <a:outerShdw blurRad="38100" dist="38100" dir="2700000" algn="tl">
                      <a:srgbClr val="000000"/>
                    </a:outerShdw>
                  </a:effectLst>
                  <a:cs typeface="Monotype Koufi" pitchFamily="2" charset="-78"/>
                </a:rPr>
                <a:t>الشَعر</a:t>
              </a:r>
              <a:endParaRPr lang="en-US" sz="4400">
                <a:effectLst>
                  <a:outerShdw blurRad="38100" dist="38100" dir="2700000" algn="tl">
                    <a:srgbClr val="000000"/>
                  </a:outerShdw>
                </a:effectLst>
                <a:cs typeface="Monotype Koufi" pitchFamily="2" charset="-78"/>
              </a:endParaRPr>
            </a:p>
          </p:txBody>
        </p:sp>
      </p:grpSp>
      <p:grpSp>
        <p:nvGrpSpPr>
          <p:cNvPr id="63494" name="Group 6"/>
          <p:cNvGrpSpPr>
            <a:grpSpLocks/>
          </p:cNvGrpSpPr>
          <p:nvPr/>
        </p:nvGrpSpPr>
        <p:grpSpPr bwMode="auto">
          <a:xfrm>
            <a:off x="4160838" y="2924175"/>
            <a:ext cx="2592387" cy="3581400"/>
            <a:chOff x="2448" y="1968"/>
            <a:chExt cx="1508" cy="2256"/>
          </a:xfrm>
        </p:grpSpPr>
        <p:pic>
          <p:nvPicPr>
            <p:cNvPr id="63495" name="Picture 7"/>
            <p:cNvPicPr>
              <a:picLocks noChangeAspect="1" noChangeArrowheads="1"/>
            </p:cNvPicPr>
            <p:nvPr/>
          </p:nvPicPr>
          <p:blipFill>
            <a:blip r:embed="rId4" cstate="print"/>
            <a:srcRect/>
            <a:stretch>
              <a:fillRect/>
            </a:stretch>
          </p:blipFill>
          <p:spPr bwMode="auto">
            <a:xfrm>
              <a:off x="2448" y="1968"/>
              <a:ext cx="1508" cy="1824"/>
            </a:xfrm>
            <a:prstGeom prst="rect">
              <a:avLst/>
            </a:prstGeom>
            <a:noFill/>
            <a:ln w="9525">
              <a:noFill/>
              <a:miter lim="800000"/>
              <a:headEnd/>
              <a:tailEnd/>
            </a:ln>
            <a:effectLst/>
          </p:spPr>
        </p:pic>
        <p:sp>
          <p:nvSpPr>
            <p:cNvPr id="63496" name="Rectangle 8"/>
            <p:cNvSpPr>
              <a:spLocks noChangeArrowheads="1"/>
            </p:cNvSpPr>
            <p:nvPr/>
          </p:nvSpPr>
          <p:spPr bwMode="auto">
            <a:xfrm>
              <a:off x="2760" y="3744"/>
              <a:ext cx="936" cy="480"/>
            </a:xfrm>
            <a:prstGeom prst="rect">
              <a:avLst/>
            </a:prstGeom>
            <a:noFill/>
            <a:ln w="9525">
              <a:noFill/>
              <a:miter lim="800000"/>
              <a:headEnd/>
              <a:tailEnd/>
            </a:ln>
            <a:effectLst>
              <a:outerShdw dist="53882" dir="2700000" algn="ctr" rotWithShape="0">
                <a:srgbClr val="000000"/>
              </a:outerShdw>
            </a:effectLst>
          </p:spPr>
          <p:txBody>
            <a:bodyPr lIns="92075" tIns="46038" rIns="92075" bIns="46038">
              <a:spAutoFit/>
            </a:bodyPr>
            <a:lstStyle/>
            <a:p>
              <a:pPr algn="ctr" eaLnBrk="0" hangingPunct="0">
                <a:spcBef>
                  <a:spcPct val="50000"/>
                </a:spcBef>
              </a:pPr>
              <a:r>
                <a:rPr lang="ar-SA" sz="4400">
                  <a:effectLst>
                    <a:outerShdw blurRad="38100" dist="38100" dir="2700000" algn="tl">
                      <a:srgbClr val="000000"/>
                    </a:outerShdw>
                  </a:effectLst>
                  <a:cs typeface="Monotype Koufi" pitchFamily="2" charset="-78"/>
                </a:rPr>
                <a:t>الجسم</a:t>
              </a:r>
              <a:endParaRPr lang="en-US" sz="4400">
                <a:effectLst>
                  <a:outerShdw blurRad="38100" dist="38100" dir="2700000" algn="tl">
                    <a:srgbClr val="000000"/>
                  </a:outerShdw>
                </a:effectLst>
                <a:cs typeface="Monotype Koufi" pitchFamily="2" charset="-78"/>
              </a:endParaRPr>
            </a:p>
          </p:txBody>
        </p:sp>
      </p:grpSp>
      <p:grpSp>
        <p:nvGrpSpPr>
          <p:cNvPr id="63500" name="Group 12"/>
          <p:cNvGrpSpPr>
            <a:grpSpLocks/>
          </p:cNvGrpSpPr>
          <p:nvPr/>
        </p:nvGrpSpPr>
        <p:grpSpPr bwMode="auto">
          <a:xfrm>
            <a:off x="1568450" y="2205038"/>
            <a:ext cx="2517775" cy="4359275"/>
            <a:chOff x="1992" y="1248"/>
            <a:chExt cx="1464" cy="2746"/>
          </a:xfrm>
        </p:grpSpPr>
        <p:sp>
          <p:nvSpPr>
            <p:cNvPr id="63501" name="Rectangle 13"/>
            <p:cNvSpPr>
              <a:spLocks noChangeArrowheads="1"/>
            </p:cNvSpPr>
            <p:nvPr/>
          </p:nvSpPr>
          <p:spPr bwMode="auto">
            <a:xfrm>
              <a:off x="1992" y="3552"/>
              <a:ext cx="1320" cy="442"/>
            </a:xfrm>
            <a:prstGeom prst="rect">
              <a:avLst/>
            </a:prstGeom>
            <a:noFill/>
            <a:ln w="9525">
              <a:noFill/>
              <a:miter lim="800000"/>
              <a:headEnd/>
              <a:tailEnd/>
            </a:ln>
            <a:effectLst>
              <a:outerShdw dist="53882" dir="2700000" algn="ctr" rotWithShape="0">
                <a:srgbClr val="000000"/>
              </a:outerShdw>
            </a:effectLst>
          </p:spPr>
          <p:txBody>
            <a:bodyPr lIns="92075" tIns="46038" rIns="92075" bIns="46038">
              <a:spAutoFit/>
            </a:bodyPr>
            <a:lstStyle/>
            <a:p>
              <a:pPr algn="ctr" rtl="1" eaLnBrk="0" hangingPunct="0">
                <a:spcBef>
                  <a:spcPct val="50000"/>
                </a:spcBef>
              </a:pPr>
              <a:r>
                <a:rPr lang="ar-SA" sz="4000">
                  <a:effectLst>
                    <a:outerShdw blurRad="38100" dist="38100" dir="2700000" algn="tl">
                      <a:srgbClr val="000000"/>
                    </a:outerShdw>
                  </a:effectLst>
                  <a:cs typeface="Monotype Koufi" pitchFamily="2" charset="-78"/>
                </a:rPr>
                <a:t>الأدوات</a:t>
              </a:r>
              <a:endParaRPr lang="en-US" sz="4000">
                <a:effectLst>
                  <a:outerShdw blurRad="38100" dist="38100" dir="2700000" algn="tl">
                    <a:srgbClr val="000000"/>
                  </a:outerShdw>
                </a:effectLst>
                <a:cs typeface="Monotype Koufi" pitchFamily="2" charset="-78"/>
              </a:endParaRPr>
            </a:p>
          </p:txBody>
        </p:sp>
        <p:pic>
          <p:nvPicPr>
            <p:cNvPr id="63502" name="Picture 14"/>
            <p:cNvPicPr>
              <a:picLocks noChangeAspect="1" noChangeArrowheads="1"/>
            </p:cNvPicPr>
            <p:nvPr/>
          </p:nvPicPr>
          <p:blipFill>
            <a:blip r:embed="rId5" cstate="print"/>
            <a:srcRect/>
            <a:stretch>
              <a:fillRect/>
            </a:stretch>
          </p:blipFill>
          <p:spPr bwMode="auto">
            <a:xfrm>
              <a:off x="2023" y="1248"/>
              <a:ext cx="1433" cy="2304"/>
            </a:xfrm>
            <a:prstGeom prst="rect">
              <a:avLst/>
            </a:prstGeom>
            <a:noFill/>
            <a:ln w="12700">
              <a:noFill/>
              <a:miter lim="800000"/>
              <a:headEnd/>
              <a:tailEnd/>
            </a:ln>
            <a:effectLst/>
          </p:spPr>
        </p:pic>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2" fill="hold" grpId="0" nodeType="afterEffect">
                                  <p:stCondLst>
                                    <p:cond delay="0"/>
                                  </p:stCondLst>
                                  <p:childTnLst>
                                    <p:set>
                                      <p:cBhvr>
                                        <p:cTn id="6" dur="1" fill="hold">
                                          <p:stCondLst>
                                            <p:cond delay="0"/>
                                          </p:stCondLst>
                                        </p:cTn>
                                        <p:tgtEl>
                                          <p:spTgt spid="63490"/>
                                        </p:tgtEl>
                                        <p:attrNameLst>
                                          <p:attrName>style.visibility</p:attrName>
                                        </p:attrNameLst>
                                      </p:cBhvr>
                                      <p:to>
                                        <p:strVal val="visible"/>
                                      </p:to>
                                    </p:set>
                                    <p:animEffect transition="in" filter="slide(fromRight)">
                                      <p:cBhvr>
                                        <p:cTn id="7" dur="500"/>
                                        <p:tgtEl>
                                          <p:spTgt spid="6349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63491"/>
                                        </p:tgtEl>
                                        <p:attrNameLst>
                                          <p:attrName>style.visibility</p:attrName>
                                        </p:attrNameLst>
                                      </p:cBhvr>
                                      <p:to>
                                        <p:strVal val="visible"/>
                                      </p:to>
                                    </p:set>
                                    <p:animEffect transition="in" filter="box(out)">
                                      <p:cBhvr>
                                        <p:cTn id="12" dur="500"/>
                                        <p:tgtEl>
                                          <p:spTgt spid="63491"/>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nodeType="clickEffect">
                                  <p:stCondLst>
                                    <p:cond delay="0"/>
                                  </p:stCondLst>
                                  <p:childTnLst>
                                    <p:set>
                                      <p:cBhvr>
                                        <p:cTn id="16" dur="1" fill="hold">
                                          <p:stCondLst>
                                            <p:cond delay="0"/>
                                          </p:stCondLst>
                                        </p:cTn>
                                        <p:tgtEl>
                                          <p:spTgt spid="63494"/>
                                        </p:tgtEl>
                                        <p:attrNameLst>
                                          <p:attrName>style.visibility</p:attrName>
                                        </p:attrNameLst>
                                      </p:cBhvr>
                                      <p:to>
                                        <p:strVal val="visible"/>
                                      </p:to>
                                    </p:set>
                                    <p:animEffect transition="in" filter="box(out)">
                                      <p:cBhvr>
                                        <p:cTn id="17" dur="500"/>
                                        <p:tgtEl>
                                          <p:spTgt spid="63494"/>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nodeType="clickEffect">
                                  <p:stCondLst>
                                    <p:cond delay="0"/>
                                  </p:stCondLst>
                                  <p:childTnLst>
                                    <p:set>
                                      <p:cBhvr>
                                        <p:cTn id="21" dur="1" fill="hold">
                                          <p:stCondLst>
                                            <p:cond delay="0"/>
                                          </p:stCondLst>
                                        </p:cTn>
                                        <p:tgtEl>
                                          <p:spTgt spid="63500"/>
                                        </p:tgtEl>
                                        <p:attrNameLst>
                                          <p:attrName>style.visibility</p:attrName>
                                        </p:attrNameLst>
                                      </p:cBhvr>
                                      <p:to>
                                        <p:strVal val="visible"/>
                                      </p:to>
                                    </p:set>
                                    <p:animEffect transition="in" filter="box(out)">
                                      <p:cBhvr>
                                        <p:cTn id="22" dur="500"/>
                                        <p:tgtEl>
                                          <p:spTgt spid="635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0"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5538" name="Group 2"/>
          <p:cNvGrpSpPr>
            <a:grpSpLocks/>
          </p:cNvGrpSpPr>
          <p:nvPr/>
        </p:nvGrpSpPr>
        <p:grpSpPr bwMode="auto">
          <a:xfrm>
            <a:off x="4160838" y="1268413"/>
            <a:ext cx="2146300" cy="3429000"/>
            <a:chOff x="240" y="1296"/>
            <a:chExt cx="1248" cy="2160"/>
          </a:xfrm>
        </p:grpSpPr>
        <p:pic>
          <p:nvPicPr>
            <p:cNvPr id="65539" name="Picture 3"/>
            <p:cNvPicPr>
              <a:picLocks noChangeAspect="1" noChangeArrowheads="1"/>
            </p:cNvPicPr>
            <p:nvPr/>
          </p:nvPicPr>
          <p:blipFill>
            <a:blip r:embed="rId3" cstate="print"/>
            <a:srcRect/>
            <a:stretch>
              <a:fillRect/>
            </a:stretch>
          </p:blipFill>
          <p:spPr bwMode="auto">
            <a:xfrm>
              <a:off x="336" y="1296"/>
              <a:ext cx="1152" cy="1728"/>
            </a:xfrm>
            <a:prstGeom prst="rect">
              <a:avLst/>
            </a:prstGeom>
            <a:noFill/>
            <a:ln w="12700">
              <a:noFill/>
              <a:miter lim="800000"/>
              <a:headEnd/>
              <a:tailEnd/>
            </a:ln>
            <a:effectLst/>
          </p:spPr>
        </p:pic>
        <p:sp>
          <p:nvSpPr>
            <p:cNvPr id="65540" name="Rectangle 4"/>
            <p:cNvSpPr>
              <a:spLocks noChangeArrowheads="1"/>
            </p:cNvSpPr>
            <p:nvPr/>
          </p:nvSpPr>
          <p:spPr bwMode="auto">
            <a:xfrm>
              <a:off x="240" y="3014"/>
              <a:ext cx="1152" cy="442"/>
            </a:xfrm>
            <a:prstGeom prst="rect">
              <a:avLst/>
            </a:prstGeom>
            <a:noFill/>
            <a:ln w="9525">
              <a:noFill/>
              <a:miter lim="800000"/>
              <a:headEnd/>
              <a:tailEnd/>
            </a:ln>
            <a:effectLst>
              <a:outerShdw dist="53882" dir="2700000" algn="ctr" rotWithShape="0">
                <a:srgbClr val="000000"/>
              </a:outerShdw>
            </a:effectLst>
          </p:spPr>
          <p:txBody>
            <a:bodyPr lIns="92075" tIns="46038" rIns="92075" bIns="46038">
              <a:spAutoFit/>
            </a:bodyPr>
            <a:lstStyle/>
            <a:p>
              <a:pPr algn="ctr" rtl="1" eaLnBrk="0" hangingPunct="0">
                <a:spcBef>
                  <a:spcPct val="50000"/>
                </a:spcBef>
              </a:pPr>
              <a:r>
                <a:rPr lang="ar-SA" sz="4000">
                  <a:effectLst>
                    <a:outerShdw blurRad="38100" dist="38100" dir="2700000" algn="tl">
                      <a:srgbClr val="000000"/>
                    </a:outerShdw>
                  </a:effectLst>
                  <a:cs typeface="Monotype Koufi" pitchFamily="2" charset="-78"/>
                </a:rPr>
                <a:t>الإيماءات</a:t>
              </a:r>
              <a:endParaRPr lang="en-US" sz="4000">
                <a:effectLst>
                  <a:outerShdw blurRad="38100" dist="38100" dir="2700000" algn="tl">
                    <a:srgbClr val="000000"/>
                  </a:outerShdw>
                </a:effectLst>
                <a:cs typeface="Monotype Koufi" pitchFamily="2" charset="-78"/>
              </a:endParaRPr>
            </a:p>
          </p:txBody>
        </p:sp>
      </p:grpSp>
      <p:grpSp>
        <p:nvGrpSpPr>
          <p:cNvPr id="65547" name="Group 11"/>
          <p:cNvGrpSpPr>
            <a:grpSpLocks/>
          </p:cNvGrpSpPr>
          <p:nvPr/>
        </p:nvGrpSpPr>
        <p:grpSpPr bwMode="auto">
          <a:xfrm>
            <a:off x="6321425" y="3357563"/>
            <a:ext cx="3228975" cy="2943225"/>
            <a:chOff x="283" y="720"/>
            <a:chExt cx="1877" cy="1854"/>
          </a:xfrm>
        </p:grpSpPr>
        <p:pic>
          <p:nvPicPr>
            <p:cNvPr id="65548" name="Picture 12"/>
            <p:cNvPicPr>
              <a:picLocks noChangeAspect="1" noChangeArrowheads="1"/>
            </p:cNvPicPr>
            <p:nvPr/>
          </p:nvPicPr>
          <p:blipFill>
            <a:blip r:embed="rId4" cstate="print"/>
            <a:srcRect/>
            <a:stretch>
              <a:fillRect/>
            </a:stretch>
          </p:blipFill>
          <p:spPr bwMode="auto">
            <a:xfrm>
              <a:off x="283" y="720"/>
              <a:ext cx="1421" cy="1632"/>
            </a:xfrm>
            <a:prstGeom prst="rect">
              <a:avLst/>
            </a:prstGeom>
            <a:noFill/>
            <a:ln w="12700">
              <a:noFill/>
              <a:miter lim="800000"/>
              <a:headEnd/>
              <a:tailEnd/>
            </a:ln>
            <a:effectLst/>
          </p:spPr>
        </p:pic>
        <p:sp>
          <p:nvSpPr>
            <p:cNvPr id="65549" name="Rectangle 13"/>
            <p:cNvSpPr>
              <a:spLocks noChangeArrowheads="1"/>
            </p:cNvSpPr>
            <p:nvPr/>
          </p:nvSpPr>
          <p:spPr bwMode="auto">
            <a:xfrm>
              <a:off x="1032" y="1824"/>
              <a:ext cx="1128" cy="750"/>
            </a:xfrm>
            <a:prstGeom prst="rect">
              <a:avLst/>
            </a:prstGeom>
            <a:noFill/>
            <a:ln w="9525">
              <a:noFill/>
              <a:miter lim="800000"/>
              <a:headEnd/>
              <a:tailEnd/>
            </a:ln>
            <a:effectLst>
              <a:outerShdw dist="53882" dir="2700000" algn="ctr" rotWithShape="0">
                <a:srgbClr val="000000"/>
              </a:outerShdw>
            </a:effectLst>
          </p:spPr>
          <p:txBody>
            <a:bodyPr lIns="92075" tIns="46038" rIns="92075" bIns="46038">
              <a:spAutoFit/>
            </a:bodyPr>
            <a:lstStyle/>
            <a:p>
              <a:pPr algn="ctr" rtl="1" eaLnBrk="0" hangingPunct="0">
                <a:spcBef>
                  <a:spcPct val="50000"/>
                </a:spcBef>
              </a:pPr>
              <a:r>
                <a:rPr lang="ar-SA" sz="3600">
                  <a:effectLst>
                    <a:outerShdw blurRad="38100" dist="38100" dir="2700000" algn="tl">
                      <a:srgbClr val="000000"/>
                    </a:outerShdw>
                  </a:effectLst>
                  <a:cs typeface="Monotype Koufi" pitchFamily="2" charset="-78"/>
                </a:rPr>
                <a:t>تعبيرات الوجه</a:t>
              </a:r>
              <a:endParaRPr lang="en-US" sz="3600">
                <a:effectLst>
                  <a:outerShdw blurRad="38100" dist="38100" dir="2700000" algn="tl">
                    <a:srgbClr val="000000"/>
                  </a:outerShdw>
                </a:effectLst>
                <a:cs typeface="Monotype Koufi" pitchFamily="2" charset="-78"/>
              </a:endParaRPr>
            </a:p>
          </p:txBody>
        </p:sp>
      </p:grpSp>
      <p:grpSp>
        <p:nvGrpSpPr>
          <p:cNvPr id="65550" name="Group 14"/>
          <p:cNvGrpSpPr>
            <a:grpSpLocks/>
          </p:cNvGrpSpPr>
          <p:nvPr/>
        </p:nvGrpSpPr>
        <p:grpSpPr bwMode="auto">
          <a:xfrm>
            <a:off x="1208088" y="4292600"/>
            <a:ext cx="2806700" cy="2286000"/>
            <a:chOff x="3312" y="960"/>
            <a:chExt cx="1872" cy="1440"/>
          </a:xfrm>
        </p:grpSpPr>
        <p:pic>
          <p:nvPicPr>
            <p:cNvPr id="65551" name="Picture 15"/>
            <p:cNvPicPr>
              <a:picLocks noChangeAspect="1" noChangeArrowheads="1"/>
            </p:cNvPicPr>
            <p:nvPr/>
          </p:nvPicPr>
          <p:blipFill>
            <a:blip r:embed="rId5" cstate="print"/>
            <a:srcRect/>
            <a:stretch>
              <a:fillRect/>
            </a:stretch>
          </p:blipFill>
          <p:spPr bwMode="auto">
            <a:xfrm>
              <a:off x="3312" y="960"/>
              <a:ext cx="1872" cy="1440"/>
            </a:xfrm>
            <a:prstGeom prst="rect">
              <a:avLst/>
            </a:prstGeom>
            <a:noFill/>
            <a:ln w="12700">
              <a:noFill/>
              <a:miter lim="800000"/>
              <a:headEnd type="none" w="sm" len="sm"/>
              <a:tailEnd type="none" w="sm" len="sm"/>
            </a:ln>
            <a:effectLst/>
          </p:spPr>
        </p:pic>
        <p:sp>
          <p:nvSpPr>
            <p:cNvPr id="65552" name="Rectangle 16"/>
            <p:cNvSpPr>
              <a:spLocks noChangeArrowheads="1"/>
            </p:cNvSpPr>
            <p:nvPr/>
          </p:nvSpPr>
          <p:spPr bwMode="auto">
            <a:xfrm>
              <a:off x="3708" y="1728"/>
              <a:ext cx="1104" cy="528"/>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endParaRPr lang="ar-SA"/>
            </a:p>
          </p:txBody>
        </p:sp>
        <p:sp>
          <p:nvSpPr>
            <p:cNvPr id="65553" name="Rectangle 17"/>
            <p:cNvSpPr>
              <a:spLocks noChangeArrowheads="1"/>
            </p:cNvSpPr>
            <p:nvPr/>
          </p:nvSpPr>
          <p:spPr bwMode="auto">
            <a:xfrm>
              <a:off x="3648" y="1728"/>
              <a:ext cx="1152" cy="480"/>
            </a:xfrm>
            <a:prstGeom prst="rect">
              <a:avLst/>
            </a:prstGeom>
            <a:noFill/>
            <a:ln w="9525">
              <a:noFill/>
              <a:miter lim="800000"/>
              <a:headEnd/>
              <a:tailEnd/>
            </a:ln>
            <a:effectLst>
              <a:outerShdw dist="53882" dir="2700000" algn="ctr" rotWithShape="0">
                <a:srgbClr val="000000"/>
              </a:outerShdw>
            </a:effectLst>
          </p:spPr>
          <p:txBody>
            <a:bodyPr lIns="92075" tIns="46038" rIns="92075" bIns="46038">
              <a:spAutoFit/>
            </a:bodyPr>
            <a:lstStyle/>
            <a:p>
              <a:pPr algn="ctr" eaLnBrk="0" hangingPunct="0">
                <a:spcBef>
                  <a:spcPct val="50000"/>
                </a:spcBef>
              </a:pPr>
              <a:r>
                <a:rPr lang="ar-SA" sz="4400">
                  <a:solidFill>
                    <a:schemeClr val="bg1"/>
                  </a:solidFill>
                  <a:effectLst>
                    <a:outerShdw blurRad="38100" dist="38100" dir="2700000" algn="tl">
                      <a:srgbClr val="000000"/>
                    </a:outerShdw>
                  </a:effectLst>
                  <a:cs typeface="Monotype Koufi" pitchFamily="2" charset="-78"/>
                </a:rPr>
                <a:t>العيون</a:t>
              </a:r>
              <a:endParaRPr lang="en-US" sz="4400">
                <a:solidFill>
                  <a:schemeClr val="bg1"/>
                </a:solidFill>
                <a:effectLst>
                  <a:outerShdw blurRad="38100" dist="38100" dir="2700000" algn="tl">
                    <a:srgbClr val="000000"/>
                  </a:outerShdw>
                </a:effectLst>
                <a:cs typeface="Monotype Koufi" pitchFamily="2" charset="-78"/>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nodeType="clickEffect">
                                  <p:stCondLst>
                                    <p:cond delay="0"/>
                                  </p:stCondLst>
                                  <p:childTnLst>
                                    <p:set>
                                      <p:cBhvr>
                                        <p:cTn id="6" dur="1" fill="hold">
                                          <p:stCondLst>
                                            <p:cond delay="0"/>
                                          </p:stCondLst>
                                        </p:cTn>
                                        <p:tgtEl>
                                          <p:spTgt spid="65538"/>
                                        </p:tgtEl>
                                        <p:attrNameLst>
                                          <p:attrName>style.visibility</p:attrName>
                                        </p:attrNameLst>
                                      </p:cBhvr>
                                      <p:to>
                                        <p:strVal val="visible"/>
                                      </p:to>
                                    </p:set>
                                    <p:animEffect transition="in" filter="box(out)">
                                      <p:cBhvr>
                                        <p:cTn id="7" dur="500"/>
                                        <p:tgtEl>
                                          <p:spTgt spid="65538"/>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65547"/>
                                        </p:tgtEl>
                                        <p:attrNameLst>
                                          <p:attrName>style.visibility</p:attrName>
                                        </p:attrNameLst>
                                      </p:cBhvr>
                                      <p:to>
                                        <p:strVal val="visible"/>
                                      </p:to>
                                    </p:set>
                                    <p:animEffect transition="in" filter="box(out)">
                                      <p:cBhvr>
                                        <p:cTn id="12" dur="500"/>
                                        <p:tgtEl>
                                          <p:spTgt spid="65547"/>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nodeType="clickEffect">
                                  <p:stCondLst>
                                    <p:cond delay="0"/>
                                  </p:stCondLst>
                                  <p:childTnLst>
                                    <p:set>
                                      <p:cBhvr>
                                        <p:cTn id="16" dur="1" fill="hold">
                                          <p:stCondLst>
                                            <p:cond delay="0"/>
                                          </p:stCondLst>
                                        </p:cTn>
                                        <p:tgtEl>
                                          <p:spTgt spid="65550"/>
                                        </p:tgtEl>
                                        <p:attrNameLst>
                                          <p:attrName>style.visibility</p:attrName>
                                        </p:attrNameLst>
                                      </p:cBhvr>
                                      <p:to>
                                        <p:strVal val="visible"/>
                                      </p:to>
                                    </p:set>
                                    <p:animEffect transition="in" filter="box(out)">
                                      <p:cBhvr>
                                        <p:cTn id="17" dur="500"/>
                                        <p:tgtEl>
                                          <p:spTgt spid="655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body" idx="1"/>
          </p:nvPr>
        </p:nvSpPr>
        <p:spPr>
          <a:xfrm>
            <a:off x="1981200" y="1524000"/>
            <a:ext cx="4457700" cy="990600"/>
          </a:xfrm>
          <a:noFill/>
          <a:ln/>
        </p:spPr>
        <p:txBody>
          <a:bodyPr/>
          <a:lstStyle/>
          <a:p>
            <a:pPr marL="857250" indent="-857250" algn="r" defTabSz="769938" rtl="1">
              <a:buClr>
                <a:srgbClr val="FFFF00"/>
              </a:buClr>
              <a:buFont typeface="Wingdings" pitchFamily="2" charset="2"/>
              <a:buChar char="J"/>
            </a:pPr>
            <a:r>
              <a:rPr lang="ar-SA" altLang="en-US" sz="5400" b="1">
                <a:solidFill>
                  <a:srgbClr val="FFFF00"/>
                </a:solidFill>
                <a:effectLst>
                  <a:outerShdw blurRad="38100" dist="38100" dir="2700000" algn="tl">
                    <a:srgbClr val="000000"/>
                  </a:outerShdw>
                </a:effectLst>
                <a:cs typeface="Simplified Arabic" pitchFamily="18" charset="-78"/>
              </a:rPr>
              <a:t>المُرسل .</a:t>
            </a:r>
          </a:p>
        </p:txBody>
      </p:sp>
      <p:sp>
        <p:nvSpPr>
          <p:cNvPr id="67587" name="Rectangle 3"/>
          <p:cNvSpPr>
            <a:spLocks noChangeArrowheads="1"/>
          </p:cNvSpPr>
          <p:nvPr/>
        </p:nvSpPr>
        <p:spPr bwMode="auto">
          <a:xfrm>
            <a:off x="3549650" y="74613"/>
            <a:ext cx="5435600" cy="914400"/>
          </a:xfrm>
          <a:prstGeom prst="rect">
            <a:avLst/>
          </a:prstGeom>
          <a:noFill/>
          <a:ln w="9525">
            <a:noFill/>
            <a:miter lim="800000"/>
            <a:headEnd/>
            <a:tailEnd/>
          </a:ln>
          <a:effectLst>
            <a:outerShdw dist="71842" dir="2700000" algn="ctr" rotWithShape="0">
              <a:srgbClr val="000000"/>
            </a:outerShdw>
          </a:effectLst>
        </p:spPr>
        <p:txBody>
          <a:bodyPr lIns="92075" tIns="46038" rIns="92075" bIns="46038">
            <a:spAutoFit/>
          </a:bodyPr>
          <a:lstStyle/>
          <a:p>
            <a:pPr algn="ctr" rtl="1" eaLnBrk="0" hangingPunct="0"/>
            <a:r>
              <a:rPr lang="ar-SA" sz="5400" b="1">
                <a:solidFill>
                  <a:srgbClr val="FFFF99"/>
                </a:solidFill>
                <a:effectLst>
                  <a:outerShdw blurRad="38100" dist="38100" dir="2700000" algn="tl">
                    <a:srgbClr val="000000"/>
                  </a:outerShdw>
                </a:effectLst>
                <a:cs typeface="Monotype Koufi" pitchFamily="2" charset="-78"/>
              </a:rPr>
              <a:t>عناصر التواصل</a:t>
            </a:r>
            <a:endParaRPr lang="en-US" sz="5400" b="1">
              <a:solidFill>
                <a:srgbClr val="FFFF99"/>
              </a:solidFill>
              <a:effectLst>
                <a:outerShdw blurRad="38100" dist="38100" dir="2700000" algn="tl">
                  <a:srgbClr val="000000"/>
                </a:outerShdw>
              </a:effectLst>
              <a:cs typeface="Monotype Koufi" pitchFamily="2" charset="-78"/>
            </a:endParaRPr>
          </a:p>
        </p:txBody>
      </p:sp>
      <p:sp>
        <p:nvSpPr>
          <p:cNvPr id="67591" name="Rectangle 7"/>
          <p:cNvSpPr>
            <a:spLocks noChangeArrowheads="1"/>
          </p:cNvSpPr>
          <p:nvPr/>
        </p:nvSpPr>
        <p:spPr bwMode="auto">
          <a:xfrm>
            <a:off x="2306638" y="2997200"/>
            <a:ext cx="4375150" cy="990600"/>
          </a:xfrm>
          <a:prstGeom prst="rect">
            <a:avLst/>
          </a:prstGeom>
          <a:noFill/>
          <a:ln w="76200" cmpd="sng">
            <a:noFill/>
            <a:miter lim="800000"/>
            <a:headEnd/>
            <a:tailEnd/>
          </a:ln>
        </p:spPr>
        <p:txBody>
          <a:bodyPr/>
          <a:lstStyle/>
          <a:p>
            <a:pPr marL="857250" indent="-857250" algn="r" defTabSz="769938" rtl="1" eaLnBrk="0" hangingPunct="0">
              <a:spcBef>
                <a:spcPct val="20000"/>
              </a:spcBef>
              <a:buClr>
                <a:srgbClr val="FFFF00"/>
              </a:buClr>
              <a:buSzPct val="75000"/>
              <a:buFont typeface="Wingdings" pitchFamily="2" charset="2"/>
              <a:buChar char="M"/>
            </a:pPr>
            <a:r>
              <a:rPr lang="ar-SA" altLang="en-US" sz="5400" b="1">
                <a:solidFill>
                  <a:srgbClr val="FFFF00"/>
                </a:solidFill>
                <a:effectLst>
                  <a:outerShdw blurRad="38100" dist="38100" dir="2700000" algn="tl">
                    <a:srgbClr val="000000"/>
                  </a:outerShdw>
                </a:effectLst>
                <a:cs typeface="Simplified Arabic" pitchFamily="18" charset="-78"/>
              </a:rPr>
              <a:t>الرسالة .</a:t>
            </a:r>
          </a:p>
        </p:txBody>
      </p:sp>
      <p:sp>
        <p:nvSpPr>
          <p:cNvPr id="67592" name="Rectangle 8"/>
          <p:cNvSpPr>
            <a:spLocks noChangeArrowheads="1"/>
          </p:cNvSpPr>
          <p:nvPr/>
        </p:nvSpPr>
        <p:spPr bwMode="auto">
          <a:xfrm>
            <a:off x="2216150" y="4365625"/>
            <a:ext cx="4375150" cy="990600"/>
          </a:xfrm>
          <a:prstGeom prst="rect">
            <a:avLst/>
          </a:prstGeom>
          <a:noFill/>
          <a:ln w="76200" cmpd="sng">
            <a:noFill/>
            <a:miter lim="800000"/>
            <a:headEnd/>
            <a:tailEnd/>
          </a:ln>
        </p:spPr>
        <p:txBody>
          <a:bodyPr/>
          <a:lstStyle/>
          <a:p>
            <a:pPr marL="857250" indent="-857250" algn="r" defTabSz="769938" rtl="1" eaLnBrk="0" hangingPunct="0">
              <a:spcBef>
                <a:spcPct val="20000"/>
              </a:spcBef>
              <a:buClr>
                <a:srgbClr val="FFFF00"/>
              </a:buClr>
              <a:buSzPct val="75000"/>
              <a:buFont typeface="Wingdings" pitchFamily="2" charset="2"/>
              <a:buChar char="L"/>
            </a:pPr>
            <a:r>
              <a:rPr lang="ar-SA" altLang="en-US" sz="5400" b="1">
                <a:solidFill>
                  <a:srgbClr val="FFFF00"/>
                </a:solidFill>
                <a:effectLst>
                  <a:outerShdw blurRad="38100" dist="38100" dir="2700000" algn="tl">
                    <a:srgbClr val="000000"/>
                  </a:outerShdw>
                </a:effectLst>
                <a:cs typeface="Simplified Arabic" pitchFamily="18" charset="-78"/>
              </a:rPr>
              <a:t>المُستقبِل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67586">
                                            <p:txEl>
                                              <p:pRg st="0" end="0"/>
                                            </p:txEl>
                                          </p:spTgt>
                                        </p:tgtEl>
                                        <p:attrNameLst>
                                          <p:attrName>style.visibility</p:attrName>
                                        </p:attrNameLst>
                                      </p:cBhvr>
                                      <p:to>
                                        <p:strVal val="visible"/>
                                      </p:to>
                                    </p:set>
                                    <p:anim calcmode="lin" valueType="num">
                                      <p:cBhvr>
                                        <p:cTn id="7" dur="500" fill="hold"/>
                                        <p:tgtEl>
                                          <p:spTgt spid="6758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7586">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67591"/>
                                        </p:tgtEl>
                                        <p:attrNameLst>
                                          <p:attrName>style.visibility</p:attrName>
                                        </p:attrNameLst>
                                      </p:cBhvr>
                                      <p:to>
                                        <p:strVal val="visible"/>
                                      </p:to>
                                    </p:set>
                                    <p:anim calcmode="lin" valueType="num">
                                      <p:cBhvr>
                                        <p:cTn id="13" dur="500" fill="hold"/>
                                        <p:tgtEl>
                                          <p:spTgt spid="67591"/>
                                        </p:tgtEl>
                                        <p:attrNameLst>
                                          <p:attrName>ppt_w</p:attrName>
                                        </p:attrNameLst>
                                      </p:cBhvr>
                                      <p:tavLst>
                                        <p:tav tm="0">
                                          <p:val>
                                            <p:fltVal val="0"/>
                                          </p:val>
                                        </p:tav>
                                        <p:tav tm="100000">
                                          <p:val>
                                            <p:strVal val="#ppt_w"/>
                                          </p:val>
                                        </p:tav>
                                      </p:tavLst>
                                    </p:anim>
                                    <p:anim calcmode="lin" valueType="num">
                                      <p:cBhvr>
                                        <p:cTn id="14" dur="500" fill="hold"/>
                                        <p:tgtEl>
                                          <p:spTgt spid="67591"/>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67592"/>
                                        </p:tgtEl>
                                        <p:attrNameLst>
                                          <p:attrName>style.visibility</p:attrName>
                                        </p:attrNameLst>
                                      </p:cBhvr>
                                      <p:to>
                                        <p:strVal val="visible"/>
                                      </p:to>
                                    </p:set>
                                    <p:anim calcmode="lin" valueType="num">
                                      <p:cBhvr>
                                        <p:cTn id="19" dur="500" fill="hold"/>
                                        <p:tgtEl>
                                          <p:spTgt spid="67592"/>
                                        </p:tgtEl>
                                        <p:attrNameLst>
                                          <p:attrName>ppt_w</p:attrName>
                                        </p:attrNameLst>
                                      </p:cBhvr>
                                      <p:tavLst>
                                        <p:tav tm="0">
                                          <p:val>
                                            <p:fltVal val="0"/>
                                          </p:val>
                                        </p:tav>
                                        <p:tav tm="100000">
                                          <p:val>
                                            <p:strVal val="#ppt_w"/>
                                          </p:val>
                                        </p:tav>
                                      </p:tavLst>
                                    </p:anim>
                                    <p:anim calcmode="lin" valueType="num">
                                      <p:cBhvr>
                                        <p:cTn id="20" dur="500" fill="hold"/>
                                        <p:tgtEl>
                                          <p:spTgt spid="6759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6" grpId="0" build="p" autoUpdateAnimBg="0"/>
      <p:bldP spid="67591" grpId="0" autoUpdateAnimBg="0"/>
      <p:bldP spid="67592"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AutoShape 2"/>
          <p:cNvSpPr>
            <a:spLocks noChangeArrowheads="1"/>
          </p:cNvSpPr>
          <p:nvPr/>
        </p:nvSpPr>
        <p:spPr bwMode="auto">
          <a:xfrm>
            <a:off x="1657350" y="2444750"/>
            <a:ext cx="6261100" cy="1663700"/>
          </a:xfrm>
          <a:prstGeom prst="roundRect">
            <a:avLst>
              <a:gd name="adj" fmla="val 12495"/>
            </a:avLst>
          </a:prstGeom>
          <a:gradFill rotWithShape="0">
            <a:gsLst>
              <a:gs pos="0">
                <a:srgbClr val="007F80">
                  <a:gamma/>
                  <a:shade val="46275"/>
                  <a:invGamma/>
                </a:srgbClr>
              </a:gs>
              <a:gs pos="50000">
                <a:srgbClr val="007F80"/>
              </a:gs>
              <a:gs pos="100000">
                <a:srgbClr val="007F80">
                  <a:gamma/>
                  <a:shade val="46275"/>
                  <a:invGamma/>
                </a:srgbClr>
              </a:gs>
            </a:gsLst>
            <a:lin ang="5400000" scaled="1"/>
          </a:gradFill>
          <a:ln w="12700">
            <a:solidFill>
              <a:schemeClr val="tx1"/>
            </a:solidFill>
            <a:round/>
            <a:headEnd/>
            <a:tailEnd/>
          </a:ln>
          <a:effectLst>
            <a:outerShdw dist="107763" dir="2700000" algn="ctr" rotWithShape="0">
              <a:srgbClr val="000000"/>
            </a:outerShdw>
          </a:effectLst>
        </p:spPr>
        <p:txBody>
          <a:bodyPr wrap="none" anchor="ctr"/>
          <a:lstStyle/>
          <a:p>
            <a:endParaRPr lang="ar-SA"/>
          </a:p>
        </p:txBody>
      </p:sp>
      <p:grpSp>
        <p:nvGrpSpPr>
          <p:cNvPr id="68612" name="Group 4"/>
          <p:cNvGrpSpPr>
            <a:grpSpLocks/>
          </p:cNvGrpSpPr>
          <p:nvPr/>
        </p:nvGrpSpPr>
        <p:grpSpPr bwMode="auto">
          <a:xfrm>
            <a:off x="82550" y="76200"/>
            <a:ext cx="9740900" cy="6642100"/>
            <a:chOff x="48" y="48"/>
            <a:chExt cx="5664" cy="4184"/>
          </a:xfrm>
        </p:grpSpPr>
        <p:sp>
          <p:nvSpPr>
            <p:cNvPr id="68613" name="Oval 5"/>
            <p:cNvSpPr>
              <a:spLocks noChangeArrowheads="1"/>
            </p:cNvSpPr>
            <p:nvPr/>
          </p:nvSpPr>
          <p:spPr bwMode="auto">
            <a:xfrm>
              <a:off x="48" y="48"/>
              <a:ext cx="240" cy="248"/>
            </a:xfrm>
            <a:prstGeom prst="ellipse">
              <a:avLst/>
            </a:prstGeom>
            <a:gradFill rotWithShape="0">
              <a:gsLst>
                <a:gs pos="0">
                  <a:srgbClr val="00CCFF">
                    <a:gamma/>
                    <a:shade val="46275"/>
                    <a:invGamma/>
                  </a:srgbClr>
                </a:gs>
                <a:gs pos="50000">
                  <a:srgbClr val="00CCFF"/>
                </a:gs>
                <a:gs pos="100000">
                  <a:srgbClr val="00CCFF">
                    <a:gamma/>
                    <a:shade val="46275"/>
                    <a:invGamma/>
                  </a:srgbClr>
                </a:gs>
              </a:gsLst>
              <a:lin ang="0" scaled="1"/>
            </a:gradFill>
            <a:ln w="12700">
              <a:round/>
              <a:headEnd type="none" w="sm" len="sm"/>
              <a:tailEnd type="none" w="sm" len="sm"/>
            </a:ln>
            <a:effectLst/>
            <a:scene3d>
              <a:camera prst="legacyPerspectiveBottomRight"/>
              <a:lightRig rig="legacyFlat3" dir="b"/>
            </a:scene3d>
            <a:sp3d extrusionH="430200" prstMaterial="legacyMatte">
              <a:bevelT w="13500" h="13500" prst="angle"/>
              <a:bevelB w="13500" h="13500" prst="angle"/>
              <a:extrusionClr>
                <a:srgbClr val="00CCFF"/>
              </a:extrusionClr>
            </a:sp3d>
          </p:spPr>
          <p:txBody>
            <a:bodyPr wrap="none" anchor="ctr">
              <a:flatTx/>
            </a:bodyPr>
            <a:lstStyle/>
            <a:p>
              <a:endParaRPr lang="ar-SA"/>
            </a:p>
          </p:txBody>
        </p:sp>
        <p:sp>
          <p:nvSpPr>
            <p:cNvPr id="68614" name="Rectangle 6"/>
            <p:cNvSpPr>
              <a:spLocks noChangeArrowheads="1"/>
            </p:cNvSpPr>
            <p:nvPr/>
          </p:nvSpPr>
          <p:spPr bwMode="auto">
            <a:xfrm>
              <a:off x="144" y="56"/>
              <a:ext cx="48" cy="240"/>
            </a:xfrm>
            <a:prstGeom prst="rect">
              <a:avLst/>
            </a:prstGeom>
            <a:gradFill rotWithShape="0">
              <a:gsLst>
                <a:gs pos="0">
                  <a:srgbClr val="008080"/>
                </a:gs>
                <a:gs pos="50000">
                  <a:srgbClr val="008080">
                    <a:gamma/>
                    <a:tint val="3922"/>
                    <a:invGamma/>
                  </a:srgbClr>
                </a:gs>
                <a:gs pos="100000">
                  <a:srgbClr val="008080"/>
                </a:gs>
              </a:gsLst>
              <a:lin ang="2700000" scaled="1"/>
            </a:gradFill>
            <a:ln w="12700">
              <a:noFill/>
              <a:miter lim="800000"/>
              <a:headEnd type="none" w="sm" len="sm"/>
              <a:tailEnd type="none" w="sm" len="sm"/>
            </a:ln>
            <a:effectLst/>
          </p:spPr>
          <p:txBody>
            <a:bodyPr wrap="none" anchor="ctr"/>
            <a:lstStyle/>
            <a:p>
              <a:endParaRPr lang="ar-SA"/>
            </a:p>
          </p:txBody>
        </p:sp>
        <p:sp>
          <p:nvSpPr>
            <p:cNvPr id="68615" name="Oval 7"/>
            <p:cNvSpPr>
              <a:spLocks noChangeArrowheads="1"/>
            </p:cNvSpPr>
            <p:nvPr/>
          </p:nvSpPr>
          <p:spPr bwMode="auto">
            <a:xfrm>
              <a:off x="5472" y="48"/>
              <a:ext cx="240" cy="248"/>
            </a:xfrm>
            <a:prstGeom prst="ellipse">
              <a:avLst/>
            </a:prstGeom>
            <a:gradFill rotWithShape="0">
              <a:gsLst>
                <a:gs pos="0">
                  <a:srgbClr val="00CCFF">
                    <a:gamma/>
                    <a:shade val="46275"/>
                    <a:invGamma/>
                  </a:srgbClr>
                </a:gs>
                <a:gs pos="50000">
                  <a:srgbClr val="00CCFF"/>
                </a:gs>
                <a:gs pos="100000">
                  <a:srgbClr val="00CCFF">
                    <a:gamma/>
                    <a:shade val="46275"/>
                    <a:invGamma/>
                  </a:srgbClr>
                </a:gs>
              </a:gsLst>
              <a:lin ang="0" scaled="1"/>
            </a:gradFill>
            <a:ln w="12700">
              <a:round/>
              <a:headEnd type="none" w="sm" len="sm"/>
              <a:tailEnd type="none" w="sm" len="sm"/>
            </a:ln>
            <a:effectLst/>
            <a:scene3d>
              <a:camera prst="legacyPerspectiveBottomLeft"/>
              <a:lightRig rig="legacyFlat3" dir="b"/>
            </a:scene3d>
            <a:sp3d extrusionH="430200" prstMaterial="legacyMatte">
              <a:bevelT w="13500" h="13500" prst="angle"/>
              <a:bevelB w="13500" h="13500" prst="angle"/>
              <a:extrusionClr>
                <a:srgbClr val="00CCFF"/>
              </a:extrusionClr>
            </a:sp3d>
          </p:spPr>
          <p:txBody>
            <a:bodyPr wrap="none" anchor="ctr">
              <a:flatTx/>
            </a:bodyPr>
            <a:lstStyle/>
            <a:p>
              <a:endParaRPr lang="ar-SA"/>
            </a:p>
          </p:txBody>
        </p:sp>
        <p:sp>
          <p:nvSpPr>
            <p:cNvPr id="68616" name="Rectangle 8"/>
            <p:cNvSpPr>
              <a:spLocks noChangeArrowheads="1"/>
            </p:cNvSpPr>
            <p:nvPr/>
          </p:nvSpPr>
          <p:spPr bwMode="auto">
            <a:xfrm>
              <a:off x="5568" y="56"/>
              <a:ext cx="48" cy="240"/>
            </a:xfrm>
            <a:prstGeom prst="rect">
              <a:avLst/>
            </a:prstGeom>
            <a:gradFill rotWithShape="0">
              <a:gsLst>
                <a:gs pos="0">
                  <a:srgbClr val="008080"/>
                </a:gs>
                <a:gs pos="50000">
                  <a:srgbClr val="008080">
                    <a:gamma/>
                    <a:tint val="3922"/>
                    <a:invGamma/>
                  </a:srgbClr>
                </a:gs>
                <a:gs pos="100000">
                  <a:srgbClr val="008080"/>
                </a:gs>
              </a:gsLst>
              <a:lin ang="2700000" scaled="1"/>
            </a:gradFill>
            <a:ln w="12700">
              <a:noFill/>
              <a:miter lim="800000"/>
              <a:headEnd type="none" w="sm" len="sm"/>
              <a:tailEnd type="none" w="sm" len="sm"/>
            </a:ln>
            <a:effectLst/>
          </p:spPr>
          <p:txBody>
            <a:bodyPr wrap="none" anchor="ctr"/>
            <a:lstStyle/>
            <a:p>
              <a:endParaRPr lang="ar-SA"/>
            </a:p>
          </p:txBody>
        </p:sp>
        <p:sp>
          <p:nvSpPr>
            <p:cNvPr id="68617" name="Oval 9"/>
            <p:cNvSpPr>
              <a:spLocks noChangeArrowheads="1"/>
            </p:cNvSpPr>
            <p:nvPr/>
          </p:nvSpPr>
          <p:spPr bwMode="auto">
            <a:xfrm>
              <a:off x="48" y="3984"/>
              <a:ext cx="240" cy="248"/>
            </a:xfrm>
            <a:prstGeom prst="ellipse">
              <a:avLst/>
            </a:prstGeom>
            <a:gradFill rotWithShape="0">
              <a:gsLst>
                <a:gs pos="0">
                  <a:srgbClr val="00CCFF">
                    <a:gamma/>
                    <a:shade val="46275"/>
                    <a:invGamma/>
                  </a:srgbClr>
                </a:gs>
                <a:gs pos="50000">
                  <a:srgbClr val="00CCFF"/>
                </a:gs>
                <a:gs pos="100000">
                  <a:srgbClr val="00CCFF">
                    <a:gamma/>
                    <a:shade val="46275"/>
                    <a:invGamma/>
                  </a:srgbClr>
                </a:gs>
              </a:gsLst>
              <a:lin ang="0" scaled="1"/>
            </a:gradFill>
            <a:ln w="12700">
              <a:round/>
              <a:headEnd type="none" w="sm" len="sm"/>
              <a:tailEnd type="none" w="sm" len="sm"/>
            </a:ln>
            <a:effectLst/>
            <a:scene3d>
              <a:camera prst="legacyPerspectiveTopRight"/>
              <a:lightRig rig="legacyFlat3" dir="t"/>
            </a:scene3d>
            <a:sp3d extrusionH="430200" prstMaterial="legacyMatte">
              <a:bevelT w="13500" h="13500" prst="angle"/>
              <a:bevelB w="13500" h="13500" prst="angle"/>
              <a:extrusionClr>
                <a:srgbClr val="00CCFF"/>
              </a:extrusionClr>
            </a:sp3d>
          </p:spPr>
          <p:txBody>
            <a:bodyPr wrap="none" anchor="ctr">
              <a:flatTx/>
            </a:bodyPr>
            <a:lstStyle/>
            <a:p>
              <a:endParaRPr lang="ar-SA"/>
            </a:p>
          </p:txBody>
        </p:sp>
        <p:sp>
          <p:nvSpPr>
            <p:cNvPr id="68618" name="Rectangle 10"/>
            <p:cNvSpPr>
              <a:spLocks noChangeArrowheads="1"/>
            </p:cNvSpPr>
            <p:nvPr/>
          </p:nvSpPr>
          <p:spPr bwMode="auto">
            <a:xfrm>
              <a:off x="144" y="3992"/>
              <a:ext cx="48" cy="240"/>
            </a:xfrm>
            <a:prstGeom prst="rect">
              <a:avLst/>
            </a:prstGeom>
            <a:gradFill rotWithShape="0">
              <a:gsLst>
                <a:gs pos="0">
                  <a:srgbClr val="008080"/>
                </a:gs>
                <a:gs pos="50000">
                  <a:srgbClr val="008080">
                    <a:gamma/>
                    <a:tint val="3922"/>
                    <a:invGamma/>
                  </a:srgbClr>
                </a:gs>
                <a:gs pos="100000">
                  <a:srgbClr val="008080"/>
                </a:gs>
              </a:gsLst>
              <a:lin ang="2700000" scaled="1"/>
            </a:gradFill>
            <a:ln w="12700">
              <a:noFill/>
              <a:miter lim="800000"/>
              <a:headEnd type="none" w="sm" len="sm"/>
              <a:tailEnd type="none" w="sm" len="sm"/>
            </a:ln>
            <a:effectLst/>
          </p:spPr>
          <p:txBody>
            <a:bodyPr wrap="none" anchor="ctr"/>
            <a:lstStyle/>
            <a:p>
              <a:endParaRPr lang="ar-SA"/>
            </a:p>
          </p:txBody>
        </p:sp>
        <p:sp>
          <p:nvSpPr>
            <p:cNvPr id="68619" name="Oval 11"/>
            <p:cNvSpPr>
              <a:spLocks noChangeArrowheads="1"/>
            </p:cNvSpPr>
            <p:nvPr/>
          </p:nvSpPr>
          <p:spPr bwMode="auto">
            <a:xfrm>
              <a:off x="5472" y="3984"/>
              <a:ext cx="240" cy="248"/>
            </a:xfrm>
            <a:prstGeom prst="ellipse">
              <a:avLst/>
            </a:prstGeom>
            <a:gradFill rotWithShape="0">
              <a:gsLst>
                <a:gs pos="0">
                  <a:srgbClr val="00CCFF">
                    <a:gamma/>
                    <a:shade val="46275"/>
                    <a:invGamma/>
                  </a:srgbClr>
                </a:gs>
                <a:gs pos="50000">
                  <a:srgbClr val="00CCFF"/>
                </a:gs>
                <a:gs pos="100000">
                  <a:srgbClr val="00CCFF">
                    <a:gamma/>
                    <a:shade val="46275"/>
                    <a:invGamma/>
                  </a:srgbClr>
                </a:gs>
              </a:gsLst>
              <a:lin ang="0" scaled="1"/>
            </a:gradFill>
            <a:ln w="12700">
              <a:round/>
              <a:headEnd type="none" w="sm" len="sm"/>
              <a:tailEnd type="none" w="sm" len="sm"/>
            </a:ln>
            <a:effectLst/>
            <a:scene3d>
              <a:camera prst="legacyPerspectiveTopLeft"/>
              <a:lightRig rig="legacyFlat3" dir="b"/>
            </a:scene3d>
            <a:sp3d extrusionH="430200" prstMaterial="legacyMatte">
              <a:bevelT w="13500" h="13500" prst="angle"/>
              <a:bevelB w="13500" h="13500" prst="angle"/>
              <a:extrusionClr>
                <a:srgbClr val="00CCFF"/>
              </a:extrusionClr>
            </a:sp3d>
          </p:spPr>
          <p:txBody>
            <a:bodyPr wrap="none" anchor="ctr">
              <a:flatTx/>
            </a:bodyPr>
            <a:lstStyle/>
            <a:p>
              <a:endParaRPr lang="ar-SA"/>
            </a:p>
          </p:txBody>
        </p:sp>
        <p:sp>
          <p:nvSpPr>
            <p:cNvPr id="68620" name="Rectangle 12"/>
            <p:cNvSpPr>
              <a:spLocks noChangeArrowheads="1"/>
            </p:cNvSpPr>
            <p:nvPr/>
          </p:nvSpPr>
          <p:spPr bwMode="auto">
            <a:xfrm>
              <a:off x="5568" y="3992"/>
              <a:ext cx="48" cy="240"/>
            </a:xfrm>
            <a:prstGeom prst="rect">
              <a:avLst/>
            </a:prstGeom>
            <a:gradFill rotWithShape="0">
              <a:gsLst>
                <a:gs pos="0">
                  <a:srgbClr val="008080"/>
                </a:gs>
                <a:gs pos="50000">
                  <a:srgbClr val="008080">
                    <a:gamma/>
                    <a:tint val="3922"/>
                    <a:invGamma/>
                  </a:srgbClr>
                </a:gs>
                <a:gs pos="100000">
                  <a:srgbClr val="008080"/>
                </a:gs>
              </a:gsLst>
              <a:lin ang="2700000" scaled="1"/>
            </a:gradFill>
            <a:ln w="12700">
              <a:solidFill>
                <a:schemeClr val="tx1"/>
              </a:solidFill>
              <a:miter lim="800000"/>
              <a:headEnd type="none" w="sm" len="sm"/>
              <a:tailEnd type="none" w="sm" len="sm"/>
            </a:ln>
            <a:effectLst/>
          </p:spPr>
          <p:txBody>
            <a:bodyPr wrap="none" anchor="ctr"/>
            <a:lstStyle/>
            <a:p>
              <a:endParaRPr lang="ar-SA"/>
            </a:p>
          </p:txBody>
        </p:sp>
        <p:sp>
          <p:nvSpPr>
            <p:cNvPr id="68621" name="Line 13"/>
            <p:cNvSpPr>
              <a:spLocks noChangeShapeType="1"/>
            </p:cNvSpPr>
            <p:nvPr/>
          </p:nvSpPr>
          <p:spPr bwMode="auto">
            <a:xfrm>
              <a:off x="312" y="192"/>
              <a:ext cx="5160" cy="0"/>
            </a:xfrm>
            <a:prstGeom prst="line">
              <a:avLst/>
            </a:prstGeom>
            <a:noFill/>
            <a:ln w="12700">
              <a:solidFill>
                <a:schemeClr val="tx1"/>
              </a:solidFill>
              <a:round/>
              <a:headEnd type="none" w="sm" len="sm"/>
              <a:tailEnd type="none" w="sm" len="sm"/>
            </a:ln>
            <a:effectLst/>
          </p:spPr>
          <p:txBody>
            <a:bodyPr/>
            <a:lstStyle/>
            <a:p>
              <a:endParaRPr lang="ar-SA"/>
            </a:p>
          </p:txBody>
        </p:sp>
        <p:sp>
          <p:nvSpPr>
            <p:cNvPr id="68622" name="Line 14"/>
            <p:cNvSpPr>
              <a:spLocks noChangeShapeType="1"/>
            </p:cNvSpPr>
            <p:nvPr/>
          </p:nvSpPr>
          <p:spPr bwMode="auto">
            <a:xfrm>
              <a:off x="300" y="4080"/>
              <a:ext cx="5172" cy="0"/>
            </a:xfrm>
            <a:prstGeom prst="line">
              <a:avLst/>
            </a:prstGeom>
            <a:noFill/>
            <a:ln w="12700">
              <a:solidFill>
                <a:schemeClr val="tx1"/>
              </a:solidFill>
              <a:round/>
              <a:headEnd type="none" w="sm" len="sm"/>
              <a:tailEnd type="none" w="sm" len="sm"/>
            </a:ln>
            <a:effectLst/>
          </p:spPr>
          <p:txBody>
            <a:bodyPr/>
            <a:lstStyle/>
            <a:p>
              <a:endParaRPr lang="ar-SA"/>
            </a:p>
          </p:txBody>
        </p:sp>
        <p:sp>
          <p:nvSpPr>
            <p:cNvPr id="68623" name="Line 15"/>
            <p:cNvSpPr>
              <a:spLocks noChangeShapeType="1"/>
            </p:cNvSpPr>
            <p:nvPr/>
          </p:nvSpPr>
          <p:spPr bwMode="auto">
            <a:xfrm>
              <a:off x="168" y="312"/>
              <a:ext cx="0" cy="3672"/>
            </a:xfrm>
            <a:prstGeom prst="line">
              <a:avLst/>
            </a:prstGeom>
            <a:noFill/>
            <a:ln w="12700">
              <a:solidFill>
                <a:schemeClr val="tx1"/>
              </a:solidFill>
              <a:round/>
              <a:headEnd type="none" w="sm" len="sm"/>
              <a:tailEnd type="none" w="sm" len="sm"/>
            </a:ln>
            <a:effectLst/>
          </p:spPr>
          <p:txBody>
            <a:bodyPr/>
            <a:lstStyle/>
            <a:p>
              <a:endParaRPr lang="ar-SA"/>
            </a:p>
          </p:txBody>
        </p:sp>
        <p:sp>
          <p:nvSpPr>
            <p:cNvPr id="68624" name="Line 16"/>
            <p:cNvSpPr>
              <a:spLocks noChangeShapeType="1"/>
            </p:cNvSpPr>
            <p:nvPr/>
          </p:nvSpPr>
          <p:spPr bwMode="auto">
            <a:xfrm>
              <a:off x="5580" y="312"/>
              <a:ext cx="0" cy="3672"/>
            </a:xfrm>
            <a:prstGeom prst="line">
              <a:avLst/>
            </a:prstGeom>
            <a:noFill/>
            <a:ln w="12700">
              <a:solidFill>
                <a:schemeClr val="tx1"/>
              </a:solidFill>
              <a:round/>
              <a:headEnd type="none" w="sm" len="sm"/>
              <a:tailEnd type="none" w="sm" len="sm"/>
            </a:ln>
            <a:effectLst/>
          </p:spPr>
          <p:txBody>
            <a:bodyPr/>
            <a:lstStyle/>
            <a:p>
              <a:endParaRPr lang="ar-SA"/>
            </a:p>
          </p:txBody>
        </p:sp>
      </p:grpSp>
      <p:sp>
        <p:nvSpPr>
          <p:cNvPr id="68625" name="Rectangle 17"/>
          <p:cNvSpPr>
            <a:spLocks noGrp="1" noChangeArrowheads="1"/>
          </p:cNvSpPr>
          <p:nvPr>
            <p:ph type="title" idx="4294967295"/>
          </p:nvPr>
        </p:nvSpPr>
        <p:spPr>
          <a:xfrm>
            <a:off x="2073275" y="3284538"/>
            <a:ext cx="5719763" cy="676275"/>
          </a:xfrm>
        </p:spPr>
        <p:txBody>
          <a:bodyPr/>
          <a:lstStyle/>
          <a:p>
            <a:r>
              <a:rPr lang="ar-SA" sz="4000" b="1">
                <a:effectLst>
                  <a:outerShdw blurRad="38100" dist="38100" dir="2700000" algn="tl">
                    <a:srgbClr val="000000"/>
                  </a:outerShdw>
                </a:effectLst>
              </a:rPr>
              <a:t>تجربة لاثر الأدراك على التواصل</a:t>
            </a:r>
            <a:r>
              <a:rPr lang="en-US" sz="4000" b="1">
                <a:effectLst>
                  <a:outerShdw blurRad="38100" dist="38100" dir="2700000" algn="tl">
                    <a:srgbClr val="000000"/>
                  </a:outerShdw>
                </a:effectLst>
              </a:rPr>
              <a:t/>
            </a:r>
            <a:br>
              <a:rPr lang="en-US" sz="4000" b="1">
                <a:effectLst>
                  <a:outerShdw blurRad="38100" dist="38100" dir="2700000" algn="tl">
                    <a:srgbClr val="000000"/>
                  </a:outerShdw>
                </a:effectLst>
              </a:rPr>
            </a:br>
            <a:endParaRPr lang="en-US" sz="4000" b="1">
              <a:effectLst>
                <a:outerShdw blurRad="38100" dist="38100" dir="2700000" algn="tl">
                  <a:srgbClr val="000000"/>
                </a:outerShdw>
              </a:effectLst>
            </a:endParaRPr>
          </a:p>
        </p:txBody>
      </p:sp>
    </p:spTree>
  </p:cSld>
  <p:clrMapOvr>
    <a:masterClrMapping/>
  </p:clrMapOvr>
  <p:transition>
    <p:checke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26"/>
          <p:cNvSpPr>
            <a:spLocks noGrp="1" noChangeArrowheads="1"/>
          </p:cNvSpPr>
          <p:nvPr>
            <p:ph type="title"/>
          </p:nvPr>
        </p:nvSpPr>
        <p:spPr>
          <a:xfrm>
            <a:off x="742950" y="2514600"/>
            <a:ext cx="8420100" cy="1143000"/>
          </a:xfrm>
        </p:spPr>
        <p:txBody>
          <a:bodyPr/>
          <a:lstStyle/>
          <a:p>
            <a:pPr algn="ctr" rtl="1"/>
            <a:r>
              <a:rPr lang="ar-SA" sz="8000" b="1">
                <a:solidFill>
                  <a:srgbClr val="FFFF00"/>
                </a:solidFill>
                <a:cs typeface="Traditional Arabic" pitchFamily="18" charset="-78"/>
              </a:rPr>
              <a:t>التقييم الذاتي</a:t>
            </a:r>
            <a:r>
              <a:rPr lang="en-US" sz="8000">
                <a:solidFill>
                  <a:srgbClr val="FFFF00"/>
                </a:solidFill>
                <a:cs typeface="Traditional Arabic" pitchFamily="18" charset="-78"/>
              </a:rPr>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AutoShape 2"/>
          <p:cNvSpPr>
            <a:spLocks noChangeArrowheads="1"/>
          </p:cNvSpPr>
          <p:nvPr/>
        </p:nvSpPr>
        <p:spPr bwMode="auto">
          <a:xfrm>
            <a:off x="2576513" y="4437063"/>
            <a:ext cx="6259512" cy="1663700"/>
          </a:xfrm>
          <a:prstGeom prst="roundRect">
            <a:avLst>
              <a:gd name="adj" fmla="val 12495"/>
            </a:avLst>
          </a:prstGeom>
          <a:gradFill rotWithShape="0">
            <a:gsLst>
              <a:gs pos="0">
                <a:srgbClr val="007F80">
                  <a:gamma/>
                  <a:shade val="46275"/>
                  <a:invGamma/>
                </a:srgbClr>
              </a:gs>
              <a:gs pos="50000">
                <a:srgbClr val="007F80"/>
              </a:gs>
              <a:gs pos="100000">
                <a:srgbClr val="007F80">
                  <a:gamma/>
                  <a:shade val="46275"/>
                  <a:invGamma/>
                </a:srgbClr>
              </a:gs>
            </a:gsLst>
            <a:lin ang="5400000" scaled="1"/>
          </a:gradFill>
          <a:ln w="12700">
            <a:solidFill>
              <a:schemeClr val="tx1"/>
            </a:solidFill>
            <a:round/>
            <a:headEnd/>
            <a:tailEnd/>
          </a:ln>
          <a:effectLst>
            <a:outerShdw dist="107763" dir="2700000" algn="ctr" rotWithShape="0">
              <a:srgbClr val="000000"/>
            </a:outerShdw>
          </a:effectLst>
        </p:spPr>
        <p:txBody>
          <a:bodyPr wrap="none" anchor="ctr"/>
          <a:lstStyle/>
          <a:p>
            <a:endParaRPr lang="ar-SA"/>
          </a:p>
        </p:txBody>
      </p:sp>
      <p:grpSp>
        <p:nvGrpSpPr>
          <p:cNvPr id="70678" name="Group 22"/>
          <p:cNvGrpSpPr>
            <a:grpSpLocks/>
          </p:cNvGrpSpPr>
          <p:nvPr/>
        </p:nvGrpSpPr>
        <p:grpSpPr bwMode="auto">
          <a:xfrm>
            <a:off x="2216150" y="1773238"/>
            <a:ext cx="7058025" cy="1504950"/>
            <a:chOff x="368" y="1071"/>
            <a:chExt cx="5504" cy="1041"/>
          </a:xfrm>
        </p:grpSpPr>
        <p:sp>
          <p:nvSpPr>
            <p:cNvPr id="70673" name="AutoShape 17"/>
            <p:cNvSpPr>
              <a:spLocks noChangeArrowheads="1"/>
            </p:cNvSpPr>
            <p:nvPr/>
          </p:nvSpPr>
          <p:spPr bwMode="auto">
            <a:xfrm>
              <a:off x="5085" y="1117"/>
              <a:ext cx="787" cy="680"/>
            </a:xfrm>
            <a:prstGeom prst="cube">
              <a:avLst>
                <a:gd name="adj" fmla="val 25000"/>
              </a:avLst>
            </a:prstGeom>
            <a:solidFill>
              <a:schemeClr val="accent1"/>
            </a:solidFill>
            <a:ln w="12700">
              <a:solidFill>
                <a:schemeClr val="tx1"/>
              </a:solidFill>
              <a:miter lim="800000"/>
              <a:headEnd/>
              <a:tailEnd/>
            </a:ln>
            <a:effectLst/>
          </p:spPr>
          <p:txBody>
            <a:bodyPr wrap="none" anchor="ctr"/>
            <a:lstStyle/>
            <a:p>
              <a:endParaRPr lang="ar-SA"/>
            </a:p>
          </p:txBody>
        </p:sp>
        <p:sp>
          <p:nvSpPr>
            <p:cNvPr id="70674" name="AutoShape 18"/>
            <p:cNvSpPr>
              <a:spLocks noChangeArrowheads="1"/>
            </p:cNvSpPr>
            <p:nvPr/>
          </p:nvSpPr>
          <p:spPr bwMode="auto">
            <a:xfrm>
              <a:off x="3907" y="1071"/>
              <a:ext cx="835" cy="862"/>
            </a:xfrm>
            <a:prstGeom prst="diamond">
              <a:avLst/>
            </a:prstGeom>
            <a:solidFill>
              <a:schemeClr val="accent1"/>
            </a:solidFill>
            <a:ln w="12700">
              <a:solidFill>
                <a:schemeClr val="tx1"/>
              </a:solidFill>
              <a:miter lim="800000"/>
              <a:headEnd/>
              <a:tailEnd/>
            </a:ln>
            <a:effectLst/>
          </p:spPr>
          <p:txBody>
            <a:bodyPr wrap="none" anchor="ctr"/>
            <a:lstStyle/>
            <a:p>
              <a:endParaRPr lang="ar-SA"/>
            </a:p>
          </p:txBody>
        </p:sp>
        <p:sp>
          <p:nvSpPr>
            <p:cNvPr id="70675" name="Rectangle 19"/>
            <p:cNvSpPr>
              <a:spLocks noChangeArrowheads="1"/>
            </p:cNvSpPr>
            <p:nvPr/>
          </p:nvSpPr>
          <p:spPr bwMode="auto">
            <a:xfrm>
              <a:off x="368" y="1207"/>
              <a:ext cx="737" cy="589"/>
            </a:xfrm>
            <a:prstGeom prst="rect">
              <a:avLst/>
            </a:prstGeom>
            <a:solidFill>
              <a:schemeClr val="accent1"/>
            </a:solidFill>
            <a:ln w="12700">
              <a:solidFill>
                <a:schemeClr val="tx1"/>
              </a:solidFill>
              <a:miter lim="800000"/>
              <a:headEnd/>
              <a:tailEnd/>
            </a:ln>
            <a:effectLst/>
          </p:spPr>
          <p:txBody>
            <a:bodyPr wrap="none" anchor="ctr"/>
            <a:lstStyle/>
            <a:p>
              <a:endParaRPr lang="ar-SA"/>
            </a:p>
          </p:txBody>
        </p:sp>
        <p:sp>
          <p:nvSpPr>
            <p:cNvPr id="70676" name="AutoShape 20"/>
            <p:cNvSpPr>
              <a:spLocks noChangeArrowheads="1"/>
            </p:cNvSpPr>
            <p:nvPr/>
          </p:nvSpPr>
          <p:spPr bwMode="auto">
            <a:xfrm rot="8047527">
              <a:off x="2761" y="1355"/>
              <a:ext cx="723" cy="791"/>
            </a:xfrm>
            <a:prstGeom prst="rtTriangle">
              <a:avLst/>
            </a:prstGeom>
            <a:solidFill>
              <a:schemeClr val="accent1"/>
            </a:solidFill>
            <a:ln w="12700">
              <a:solidFill>
                <a:schemeClr val="tx1"/>
              </a:solidFill>
              <a:miter lim="800000"/>
              <a:headEnd/>
              <a:tailEnd/>
            </a:ln>
            <a:effectLst/>
          </p:spPr>
          <p:txBody>
            <a:bodyPr wrap="none" anchor="ctr"/>
            <a:lstStyle/>
            <a:p>
              <a:endParaRPr lang="ar-SA"/>
            </a:p>
          </p:txBody>
        </p:sp>
        <p:sp>
          <p:nvSpPr>
            <p:cNvPr id="70677" name="Oval 21"/>
            <p:cNvSpPr>
              <a:spLocks noChangeArrowheads="1"/>
            </p:cNvSpPr>
            <p:nvPr/>
          </p:nvSpPr>
          <p:spPr bwMode="auto">
            <a:xfrm>
              <a:off x="1504" y="1082"/>
              <a:ext cx="607" cy="584"/>
            </a:xfrm>
            <a:prstGeom prst="ellipse">
              <a:avLst/>
            </a:prstGeom>
            <a:solidFill>
              <a:schemeClr val="accent1"/>
            </a:solidFill>
            <a:ln w="12700">
              <a:solidFill>
                <a:schemeClr val="tx1"/>
              </a:solidFill>
              <a:round/>
              <a:headEnd/>
              <a:tailEnd/>
            </a:ln>
            <a:effectLst/>
          </p:spPr>
          <p:txBody>
            <a:bodyPr wrap="none" anchor="ctr"/>
            <a:lstStyle/>
            <a:p>
              <a:endParaRPr lang="ar-SA"/>
            </a:p>
          </p:txBody>
        </p:sp>
      </p:grpSp>
      <p:sp>
        <p:nvSpPr>
          <p:cNvPr id="70679" name="Rectangle 23"/>
          <p:cNvSpPr>
            <a:spLocks noGrp="1" noChangeArrowheads="1"/>
          </p:cNvSpPr>
          <p:nvPr>
            <p:ph type="title" idx="4294967295"/>
          </p:nvPr>
        </p:nvSpPr>
        <p:spPr>
          <a:xfrm>
            <a:off x="4016375" y="4868863"/>
            <a:ext cx="3703638" cy="1206500"/>
          </a:xfrm>
        </p:spPr>
        <p:txBody>
          <a:bodyPr/>
          <a:lstStyle/>
          <a:p>
            <a:r>
              <a:rPr lang="ar-SA" sz="4000" b="1">
                <a:effectLst>
                  <a:outerShdw blurRad="38100" dist="38100" dir="2700000" algn="tl">
                    <a:srgbClr val="000000"/>
                  </a:outerShdw>
                </a:effectLst>
              </a:rPr>
              <a:t>اشكال هندسية بسيطة</a:t>
            </a:r>
            <a:r>
              <a:rPr lang="en-US" sz="4000" b="1">
                <a:effectLst>
                  <a:outerShdw blurRad="38100" dist="38100" dir="2700000" algn="tl">
                    <a:srgbClr val="000000"/>
                  </a:outerShdw>
                </a:effectLst>
              </a:rPr>
              <a:t/>
            </a:r>
            <a:br>
              <a:rPr lang="en-US" sz="4000" b="1">
                <a:effectLst>
                  <a:outerShdw blurRad="38100" dist="38100" dir="2700000" algn="tl">
                    <a:srgbClr val="000000"/>
                  </a:outerShdw>
                </a:effectLst>
              </a:rPr>
            </a:br>
            <a:endParaRPr lang="en-US" sz="4000" b="1">
              <a:effectLst>
                <a:outerShdw blurRad="38100" dist="38100" dir="2700000" algn="tl">
                  <a:srgbClr val="000000"/>
                </a:outerShdw>
              </a:effectLst>
            </a:endParaRPr>
          </a:p>
        </p:txBody>
      </p:sp>
    </p:spTree>
  </p:cSld>
  <p:clrMapOvr>
    <a:masterClrMapping/>
  </p:clrMapOvr>
  <p:transition>
    <p:checker dir="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ChangeArrowheads="1"/>
          </p:cNvSpPr>
          <p:nvPr/>
        </p:nvSpPr>
        <p:spPr bwMode="auto">
          <a:xfrm>
            <a:off x="1477963" y="5661025"/>
            <a:ext cx="6737350" cy="823913"/>
          </a:xfrm>
          <a:prstGeom prst="rect">
            <a:avLst/>
          </a:prstGeom>
          <a:noFill/>
          <a:ln w="9525">
            <a:noFill/>
            <a:miter lim="800000"/>
            <a:headEnd/>
            <a:tailEnd/>
          </a:ln>
          <a:effectLst>
            <a:outerShdw dist="107763" dir="2700000" algn="ctr" rotWithShape="0">
              <a:srgbClr val="000000"/>
            </a:outerShdw>
          </a:effectLst>
        </p:spPr>
        <p:txBody>
          <a:bodyPr lIns="92075" tIns="46038" rIns="92075" bIns="46038">
            <a:spAutoFit/>
          </a:bodyPr>
          <a:lstStyle/>
          <a:p>
            <a:pPr algn="ctr" eaLnBrk="0" hangingPunct="0"/>
            <a:r>
              <a:rPr lang="ar-SA" sz="4800" b="1">
                <a:solidFill>
                  <a:schemeClr val="tx2"/>
                </a:solidFill>
                <a:effectLst>
                  <a:outerShdw blurRad="38100" dist="38100" dir="2700000" algn="tl">
                    <a:srgbClr val="000000"/>
                  </a:outerShdw>
                </a:effectLst>
                <a:cs typeface="Monotype Koufi" pitchFamily="2" charset="-78"/>
              </a:rPr>
              <a:t>اثر الأدراك على التواصل </a:t>
            </a:r>
            <a:endParaRPr lang="en-US" sz="4800" b="1">
              <a:solidFill>
                <a:schemeClr val="tx2"/>
              </a:solidFill>
              <a:effectLst>
                <a:outerShdw blurRad="38100" dist="38100" dir="2700000" algn="tl">
                  <a:srgbClr val="000000"/>
                </a:outerShdw>
              </a:effectLst>
              <a:cs typeface="Monotype Koufi" pitchFamily="2" charset="-78"/>
            </a:endParaRPr>
          </a:p>
        </p:txBody>
      </p:sp>
      <p:sp>
        <p:nvSpPr>
          <p:cNvPr id="72730" name="Oval 26"/>
          <p:cNvSpPr>
            <a:spLocks noChangeArrowheads="1"/>
          </p:cNvSpPr>
          <p:nvPr/>
        </p:nvSpPr>
        <p:spPr bwMode="auto">
          <a:xfrm>
            <a:off x="2292350" y="2155825"/>
            <a:ext cx="965200" cy="927100"/>
          </a:xfrm>
          <a:prstGeom prst="ellipse">
            <a:avLst/>
          </a:prstGeom>
          <a:solidFill>
            <a:schemeClr val="accent1"/>
          </a:solidFill>
          <a:ln w="12700">
            <a:solidFill>
              <a:schemeClr val="tx1"/>
            </a:solidFill>
            <a:round/>
            <a:headEnd/>
            <a:tailEnd/>
          </a:ln>
          <a:effectLst/>
        </p:spPr>
        <p:txBody>
          <a:bodyPr wrap="none" anchor="ctr"/>
          <a:lstStyle/>
          <a:p>
            <a:endParaRPr lang="ar-SA"/>
          </a:p>
        </p:txBody>
      </p:sp>
      <p:grpSp>
        <p:nvGrpSpPr>
          <p:cNvPr id="72733" name="Group 29"/>
          <p:cNvGrpSpPr>
            <a:grpSpLocks/>
          </p:cNvGrpSpPr>
          <p:nvPr/>
        </p:nvGrpSpPr>
        <p:grpSpPr bwMode="auto">
          <a:xfrm>
            <a:off x="1497013" y="765175"/>
            <a:ext cx="8226425" cy="4710113"/>
            <a:chOff x="663" y="482"/>
            <a:chExt cx="5182" cy="2967"/>
          </a:xfrm>
        </p:grpSpPr>
        <p:sp>
          <p:nvSpPr>
            <p:cNvPr id="72720" name="AutoShape 16"/>
            <p:cNvSpPr>
              <a:spLocks noChangeArrowheads="1"/>
            </p:cNvSpPr>
            <p:nvPr/>
          </p:nvSpPr>
          <p:spPr bwMode="auto">
            <a:xfrm>
              <a:off x="2088" y="482"/>
              <a:ext cx="786" cy="680"/>
            </a:xfrm>
            <a:prstGeom prst="cube">
              <a:avLst>
                <a:gd name="adj" fmla="val 25000"/>
              </a:avLst>
            </a:prstGeom>
            <a:solidFill>
              <a:schemeClr val="accent1"/>
            </a:solidFill>
            <a:ln w="12700">
              <a:solidFill>
                <a:schemeClr val="tx1"/>
              </a:solidFill>
              <a:miter lim="800000"/>
              <a:headEnd/>
              <a:tailEnd/>
            </a:ln>
            <a:effectLst/>
          </p:spPr>
          <p:txBody>
            <a:bodyPr wrap="none" anchor="ctr"/>
            <a:lstStyle/>
            <a:p>
              <a:endParaRPr lang="ar-SA"/>
            </a:p>
          </p:txBody>
        </p:sp>
        <p:sp>
          <p:nvSpPr>
            <p:cNvPr id="72721" name="AutoShape 17"/>
            <p:cNvSpPr>
              <a:spLocks noChangeArrowheads="1"/>
            </p:cNvSpPr>
            <p:nvPr/>
          </p:nvSpPr>
          <p:spPr bwMode="auto">
            <a:xfrm>
              <a:off x="663" y="1842"/>
              <a:ext cx="835" cy="862"/>
            </a:xfrm>
            <a:prstGeom prst="diamond">
              <a:avLst/>
            </a:prstGeom>
            <a:solidFill>
              <a:schemeClr val="accent1"/>
            </a:solidFill>
            <a:ln w="12700">
              <a:solidFill>
                <a:schemeClr val="tx1"/>
              </a:solidFill>
              <a:miter lim="800000"/>
              <a:headEnd/>
              <a:tailEnd/>
            </a:ln>
            <a:effectLst/>
          </p:spPr>
          <p:txBody>
            <a:bodyPr wrap="none" anchor="ctr"/>
            <a:lstStyle/>
            <a:p>
              <a:endParaRPr lang="ar-SA"/>
            </a:p>
          </p:txBody>
        </p:sp>
        <p:sp>
          <p:nvSpPr>
            <p:cNvPr id="72722" name="Rectangle 18"/>
            <p:cNvSpPr>
              <a:spLocks noChangeArrowheads="1"/>
            </p:cNvSpPr>
            <p:nvPr/>
          </p:nvSpPr>
          <p:spPr bwMode="auto">
            <a:xfrm>
              <a:off x="712" y="527"/>
              <a:ext cx="736" cy="589"/>
            </a:xfrm>
            <a:prstGeom prst="rect">
              <a:avLst/>
            </a:prstGeom>
            <a:solidFill>
              <a:schemeClr val="accent1"/>
            </a:solidFill>
            <a:ln w="12700">
              <a:solidFill>
                <a:schemeClr val="tx1"/>
              </a:solidFill>
              <a:miter lim="800000"/>
              <a:headEnd/>
              <a:tailEnd/>
            </a:ln>
            <a:effectLst/>
          </p:spPr>
          <p:txBody>
            <a:bodyPr wrap="none" anchor="ctr"/>
            <a:lstStyle/>
            <a:p>
              <a:endParaRPr lang="ar-SA"/>
            </a:p>
          </p:txBody>
        </p:sp>
        <p:sp>
          <p:nvSpPr>
            <p:cNvPr id="72723" name="AutoShape 19"/>
            <p:cNvSpPr>
              <a:spLocks noChangeArrowheads="1"/>
            </p:cNvSpPr>
            <p:nvPr/>
          </p:nvSpPr>
          <p:spPr bwMode="auto">
            <a:xfrm rot="8047527">
              <a:off x="2065" y="2037"/>
              <a:ext cx="723" cy="791"/>
            </a:xfrm>
            <a:prstGeom prst="rtTriangle">
              <a:avLst/>
            </a:prstGeom>
            <a:solidFill>
              <a:schemeClr val="accent1"/>
            </a:solidFill>
            <a:ln w="12700">
              <a:solidFill>
                <a:schemeClr val="tx1"/>
              </a:solidFill>
              <a:miter lim="800000"/>
              <a:headEnd/>
              <a:tailEnd/>
            </a:ln>
            <a:effectLst/>
          </p:spPr>
          <p:txBody>
            <a:bodyPr wrap="none" anchor="ctr"/>
            <a:lstStyle/>
            <a:p>
              <a:endParaRPr lang="ar-SA"/>
            </a:p>
          </p:txBody>
        </p:sp>
        <p:sp>
          <p:nvSpPr>
            <p:cNvPr id="72724" name="AutoShape 20"/>
            <p:cNvSpPr>
              <a:spLocks noChangeArrowheads="1"/>
            </p:cNvSpPr>
            <p:nvPr/>
          </p:nvSpPr>
          <p:spPr bwMode="auto">
            <a:xfrm>
              <a:off x="3878" y="1332"/>
              <a:ext cx="1967" cy="409"/>
            </a:xfrm>
            <a:prstGeom prst="rtTriangle">
              <a:avLst/>
            </a:prstGeom>
            <a:solidFill>
              <a:schemeClr val="accent1"/>
            </a:solidFill>
            <a:ln w="12700">
              <a:solidFill>
                <a:schemeClr val="tx1"/>
              </a:solidFill>
              <a:miter lim="800000"/>
              <a:headEnd/>
              <a:tailEnd/>
            </a:ln>
            <a:effectLst/>
          </p:spPr>
          <p:txBody>
            <a:bodyPr wrap="none" anchor="ctr"/>
            <a:lstStyle/>
            <a:p>
              <a:endParaRPr lang="ar-SA"/>
            </a:p>
          </p:txBody>
        </p:sp>
        <p:sp>
          <p:nvSpPr>
            <p:cNvPr id="72725" name="Line 21"/>
            <p:cNvSpPr>
              <a:spLocks noChangeShapeType="1"/>
            </p:cNvSpPr>
            <p:nvPr/>
          </p:nvSpPr>
          <p:spPr bwMode="auto">
            <a:xfrm>
              <a:off x="1082" y="1117"/>
              <a:ext cx="0" cy="725"/>
            </a:xfrm>
            <a:prstGeom prst="line">
              <a:avLst/>
            </a:prstGeom>
            <a:noFill/>
            <a:ln w="63500" cmpd="dbl">
              <a:solidFill>
                <a:schemeClr val="tx1"/>
              </a:solidFill>
              <a:round/>
              <a:headEnd/>
              <a:tailEnd/>
            </a:ln>
            <a:effectLst/>
          </p:spPr>
          <p:txBody>
            <a:bodyPr/>
            <a:lstStyle/>
            <a:p>
              <a:endParaRPr lang="ar-SA"/>
            </a:p>
          </p:txBody>
        </p:sp>
        <p:sp>
          <p:nvSpPr>
            <p:cNvPr id="72726" name="Line 22"/>
            <p:cNvSpPr>
              <a:spLocks noChangeShapeType="1"/>
            </p:cNvSpPr>
            <p:nvPr/>
          </p:nvSpPr>
          <p:spPr bwMode="auto">
            <a:xfrm>
              <a:off x="2418" y="1182"/>
              <a:ext cx="0" cy="725"/>
            </a:xfrm>
            <a:prstGeom prst="line">
              <a:avLst/>
            </a:prstGeom>
            <a:noFill/>
            <a:ln w="63500" cmpd="dbl">
              <a:solidFill>
                <a:schemeClr val="tx1"/>
              </a:solidFill>
              <a:round/>
              <a:headEnd/>
              <a:tailEnd/>
            </a:ln>
            <a:effectLst/>
          </p:spPr>
          <p:txBody>
            <a:bodyPr/>
            <a:lstStyle/>
            <a:p>
              <a:endParaRPr lang="ar-SA"/>
            </a:p>
          </p:txBody>
        </p:sp>
        <p:sp>
          <p:nvSpPr>
            <p:cNvPr id="72727" name="Line 23"/>
            <p:cNvSpPr>
              <a:spLocks noChangeShapeType="1"/>
            </p:cNvSpPr>
            <p:nvPr/>
          </p:nvSpPr>
          <p:spPr bwMode="auto">
            <a:xfrm>
              <a:off x="1078" y="2714"/>
              <a:ext cx="0" cy="725"/>
            </a:xfrm>
            <a:prstGeom prst="line">
              <a:avLst/>
            </a:prstGeom>
            <a:noFill/>
            <a:ln w="63500" cmpd="dbl">
              <a:solidFill>
                <a:schemeClr val="tx1"/>
              </a:solidFill>
              <a:round/>
              <a:headEnd/>
              <a:tailEnd/>
            </a:ln>
            <a:effectLst/>
          </p:spPr>
          <p:txBody>
            <a:bodyPr/>
            <a:lstStyle/>
            <a:p>
              <a:endParaRPr lang="ar-SA"/>
            </a:p>
          </p:txBody>
        </p:sp>
        <p:sp>
          <p:nvSpPr>
            <p:cNvPr id="72728" name="Line 24"/>
            <p:cNvSpPr>
              <a:spLocks noChangeShapeType="1"/>
            </p:cNvSpPr>
            <p:nvPr/>
          </p:nvSpPr>
          <p:spPr bwMode="auto">
            <a:xfrm>
              <a:off x="4508" y="1762"/>
              <a:ext cx="0" cy="1687"/>
            </a:xfrm>
            <a:prstGeom prst="line">
              <a:avLst/>
            </a:prstGeom>
            <a:noFill/>
            <a:ln w="63500" cmpd="dbl">
              <a:solidFill>
                <a:schemeClr val="tx1"/>
              </a:solidFill>
              <a:round/>
              <a:headEnd/>
              <a:tailEnd/>
            </a:ln>
            <a:effectLst/>
          </p:spPr>
          <p:txBody>
            <a:bodyPr/>
            <a:lstStyle/>
            <a:p>
              <a:endParaRPr lang="ar-SA"/>
            </a:p>
          </p:txBody>
        </p:sp>
        <p:sp>
          <p:nvSpPr>
            <p:cNvPr id="72729" name="Line 25"/>
            <p:cNvSpPr>
              <a:spLocks noChangeShapeType="1"/>
            </p:cNvSpPr>
            <p:nvPr/>
          </p:nvSpPr>
          <p:spPr bwMode="auto">
            <a:xfrm>
              <a:off x="1068" y="3424"/>
              <a:ext cx="3454" cy="0"/>
            </a:xfrm>
            <a:prstGeom prst="line">
              <a:avLst/>
            </a:prstGeom>
            <a:noFill/>
            <a:ln w="63500" cmpd="dbl">
              <a:solidFill>
                <a:schemeClr val="tx1"/>
              </a:solidFill>
              <a:round/>
              <a:headEnd/>
              <a:tailEnd/>
            </a:ln>
            <a:effectLst/>
          </p:spPr>
          <p:txBody>
            <a:bodyPr/>
            <a:lstStyle/>
            <a:p>
              <a:endParaRPr lang="ar-SA"/>
            </a:p>
          </p:txBody>
        </p:sp>
        <p:cxnSp>
          <p:nvCxnSpPr>
            <p:cNvPr id="72731" name="AutoShape 27"/>
            <p:cNvCxnSpPr>
              <a:cxnSpLocks noChangeShapeType="1"/>
            </p:cNvCxnSpPr>
            <p:nvPr/>
          </p:nvCxnSpPr>
          <p:spPr bwMode="auto">
            <a:xfrm flipH="1">
              <a:off x="1438" y="822"/>
              <a:ext cx="4" cy="828"/>
            </a:xfrm>
            <a:prstGeom prst="bentConnector5">
              <a:avLst>
                <a:gd name="adj1" fmla="val -3600000"/>
                <a:gd name="adj2" fmla="val 50120"/>
                <a:gd name="adj3" fmla="val 3700000"/>
              </a:avLst>
            </a:prstGeom>
            <a:noFill/>
            <a:ln w="12700">
              <a:solidFill>
                <a:schemeClr val="tx1"/>
              </a:solidFill>
              <a:miter lim="800000"/>
              <a:headEnd/>
              <a:tailEnd/>
            </a:ln>
            <a:effectLst/>
          </p:spPr>
        </p:cxnSp>
        <p:cxnSp>
          <p:nvCxnSpPr>
            <p:cNvPr id="72732" name="AutoShape 28"/>
            <p:cNvCxnSpPr>
              <a:cxnSpLocks noChangeShapeType="1"/>
            </p:cNvCxnSpPr>
            <p:nvPr/>
          </p:nvCxnSpPr>
          <p:spPr bwMode="auto">
            <a:xfrm flipH="1">
              <a:off x="2470" y="907"/>
              <a:ext cx="242" cy="1525"/>
            </a:xfrm>
            <a:prstGeom prst="curvedConnector3">
              <a:avLst>
                <a:gd name="adj1" fmla="val -171074"/>
              </a:avLst>
            </a:prstGeom>
            <a:noFill/>
            <a:ln w="12700">
              <a:solidFill>
                <a:schemeClr val="tx1"/>
              </a:solidFill>
              <a:round/>
              <a:headEnd/>
              <a:tailEnd/>
            </a:ln>
            <a:effectLst/>
          </p:spPr>
        </p:cxnSp>
      </p:grpSp>
    </p:spTree>
  </p:cSld>
  <p:clrMapOvr>
    <a:masterClrMapping/>
  </p:clrMapOvr>
  <p:transition>
    <p:checker dir="vert"/>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AutoShape 2"/>
          <p:cNvSpPr>
            <a:spLocks noChangeArrowheads="1"/>
          </p:cNvSpPr>
          <p:nvPr/>
        </p:nvSpPr>
        <p:spPr bwMode="auto">
          <a:xfrm>
            <a:off x="1568450" y="2420938"/>
            <a:ext cx="7677150" cy="2133600"/>
          </a:xfrm>
          <a:prstGeom prst="roundRect">
            <a:avLst>
              <a:gd name="adj" fmla="val 12495"/>
            </a:avLst>
          </a:prstGeom>
          <a:gradFill rotWithShape="0">
            <a:gsLst>
              <a:gs pos="0">
                <a:srgbClr val="007F80">
                  <a:gamma/>
                  <a:shade val="46275"/>
                  <a:invGamma/>
                </a:srgbClr>
              </a:gs>
              <a:gs pos="50000">
                <a:srgbClr val="007F80"/>
              </a:gs>
              <a:gs pos="100000">
                <a:srgbClr val="007F80">
                  <a:gamma/>
                  <a:shade val="46275"/>
                  <a:invGamma/>
                </a:srgbClr>
              </a:gs>
            </a:gsLst>
            <a:lin ang="5400000" scaled="1"/>
          </a:gradFill>
          <a:ln w="12700">
            <a:solidFill>
              <a:schemeClr val="tx1"/>
            </a:solidFill>
            <a:round/>
            <a:headEnd/>
            <a:tailEnd/>
          </a:ln>
          <a:effectLst>
            <a:outerShdw dist="107763" dir="2700000" algn="ctr" rotWithShape="0">
              <a:srgbClr val="000000"/>
            </a:outerShdw>
          </a:effectLst>
        </p:spPr>
        <p:txBody>
          <a:bodyPr wrap="none" anchor="ctr"/>
          <a:lstStyle/>
          <a:p>
            <a:endParaRPr lang="ar-SA"/>
          </a:p>
        </p:txBody>
      </p:sp>
      <p:sp>
        <p:nvSpPr>
          <p:cNvPr id="74755" name="Rectangle 3"/>
          <p:cNvSpPr>
            <a:spLocks noChangeArrowheads="1"/>
          </p:cNvSpPr>
          <p:nvPr/>
        </p:nvSpPr>
        <p:spPr bwMode="auto">
          <a:xfrm>
            <a:off x="1352550" y="2565400"/>
            <a:ext cx="7924800" cy="1920875"/>
          </a:xfrm>
          <a:prstGeom prst="rect">
            <a:avLst/>
          </a:prstGeom>
          <a:noFill/>
          <a:ln w="9525">
            <a:noFill/>
            <a:miter lim="800000"/>
            <a:headEnd/>
            <a:tailEnd/>
          </a:ln>
          <a:effectLst>
            <a:outerShdw dist="107763" dir="2700000" algn="ctr" rotWithShape="0">
              <a:srgbClr val="000000"/>
            </a:outerShdw>
          </a:effectLst>
        </p:spPr>
        <p:txBody>
          <a:bodyPr lIns="92075" tIns="46038" rIns="92075" bIns="46038">
            <a:spAutoFit/>
          </a:bodyPr>
          <a:lstStyle/>
          <a:p>
            <a:pPr algn="ctr" eaLnBrk="0" hangingPunct="0"/>
            <a:r>
              <a:rPr lang="ar-SA" sz="6000" b="1">
                <a:solidFill>
                  <a:schemeClr val="tx2"/>
                </a:solidFill>
                <a:effectLst>
                  <a:outerShdw blurRad="38100" dist="38100" dir="2700000" algn="tl">
                    <a:srgbClr val="000000"/>
                  </a:outerShdw>
                </a:effectLst>
                <a:cs typeface="Monotype Koufi" pitchFamily="2" charset="-78"/>
              </a:rPr>
              <a:t>الإدراك  وأثره في تحقيق فاعلية التعامُل والاتصال</a:t>
            </a:r>
            <a:endParaRPr lang="en-US" sz="6000" b="1">
              <a:solidFill>
                <a:schemeClr val="tx2"/>
              </a:solidFill>
              <a:effectLst>
                <a:outerShdw blurRad="38100" dist="38100" dir="2700000" algn="tl">
                  <a:srgbClr val="000000"/>
                </a:outerShdw>
              </a:effectLst>
              <a:cs typeface="Monotype Koufi" pitchFamily="2" charset="-78"/>
            </a:endParaRPr>
          </a:p>
        </p:txBody>
      </p:sp>
    </p:spTree>
  </p:cSld>
  <p:clrMapOvr>
    <a:masterClrMapping/>
  </p:clrMapOvr>
  <p:transition>
    <p:checker dir="vert"/>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3" name="Rectangle 3"/>
          <p:cNvSpPr>
            <a:spLocks noChangeArrowheads="1"/>
          </p:cNvSpPr>
          <p:nvPr/>
        </p:nvSpPr>
        <p:spPr bwMode="auto">
          <a:xfrm>
            <a:off x="5118100" y="914400"/>
            <a:ext cx="4292600" cy="762000"/>
          </a:xfrm>
          <a:prstGeom prst="rect">
            <a:avLst/>
          </a:prstGeom>
          <a:noFill/>
          <a:ln w="9525">
            <a:noFill/>
            <a:miter lim="800000"/>
            <a:headEnd/>
            <a:tailEnd/>
          </a:ln>
          <a:effectLst>
            <a:outerShdw dist="35921" dir="2700000" algn="ctr" rotWithShape="0">
              <a:srgbClr val="000000"/>
            </a:outerShdw>
          </a:effectLst>
        </p:spPr>
        <p:txBody>
          <a:bodyPr lIns="92075" tIns="46038" rIns="92075" bIns="46038">
            <a:spAutoFit/>
          </a:bodyPr>
          <a:lstStyle/>
          <a:p>
            <a:pPr algn="r" defTabSz="677863" rtl="1" eaLnBrk="0" hangingPunct="0">
              <a:spcBef>
                <a:spcPct val="50000"/>
              </a:spcBef>
              <a:buFont typeface="Wingdings" pitchFamily="2" charset="2"/>
              <a:buNone/>
            </a:pPr>
            <a:r>
              <a:rPr lang="ar-SA" sz="4400" b="1">
                <a:solidFill>
                  <a:srgbClr val="FFFF00"/>
                </a:solidFill>
                <a:cs typeface="Simplified Arabic" pitchFamily="18" charset="-78"/>
              </a:rPr>
              <a:t>	</a:t>
            </a:r>
            <a:endParaRPr lang="en-US" sz="4400" b="1">
              <a:solidFill>
                <a:srgbClr val="FFFF00"/>
              </a:solidFill>
              <a:cs typeface="Simplified Arabic" pitchFamily="18" charset="-78"/>
            </a:endParaRPr>
          </a:p>
        </p:txBody>
      </p:sp>
      <p:sp>
        <p:nvSpPr>
          <p:cNvPr id="76804" name="Rectangle 4"/>
          <p:cNvSpPr>
            <a:spLocks noChangeArrowheads="1"/>
          </p:cNvSpPr>
          <p:nvPr/>
        </p:nvSpPr>
        <p:spPr bwMode="auto">
          <a:xfrm>
            <a:off x="1281113" y="1268413"/>
            <a:ext cx="8089900" cy="2928937"/>
          </a:xfrm>
          <a:prstGeom prst="rect">
            <a:avLst/>
          </a:prstGeom>
          <a:noFill/>
          <a:ln w="9525">
            <a:noFill/>
            <a:miter lim="800000"/>
            <a:headEnd/>
            <a:tailEnd/>
          </a:ln>
          <a:effectLst>
            <a:outerShdw dist="35921" dir="2700000" algn="ctr" rotWithShape="0">
              <a:srgbClr val="000000"/>
            </a:outerShdw>
          </a:effectLst>
        </p:spPr>
        <p:txBody>
          <a:bodyPr lIns="92075" tIns="46038" rIns="92075" bIns="46038">
            <a:spAutoFit/>
          </a:bodyPr>
          <a:lstStyle/>
          <a:p>
            <a:pPr algn="r" rtl="1" eaLnBrk="0" hangingPunct="0">
              <a:spcBef>
                <a:spcPct val="50000"/>
              </a:spcBef>
            </a:pPr>
            <a:r>
              <a:rPr lang="ar-SA" sz="6000" b="1">
                <a:solidFill>
                  <a:srgbClr val="FFFF00"/>
                </a:solidFill>
              </a:rPr>
              <a:t>الإدراك :</a:t>
            </a:r>
            <a:endParaRPr lang="ar-SA" sz="8000" b="1">
              <a:effectLst>
                <a:outerShdw blurRad="38100" dist="38100" dir="2700000" algn="tl">
                  <a:srgbClr val="000000"/>
                </a:outerShdw>
              </a:effectLst>
              <a:cs typeface="Simplified Arabic" pitchFamily="18" charset="-78"/>
            </a:endParaRPr>
          </a:p>
          <a:p>
            <a:pPr algn="r" rtl="1" eaLnBrk="0" hangingPunct="0">
              <a:spcBef>
                <a:spcPct val="50000"/>
              </a:spcBef>
            </a:pPr>
            <a:r>
              <a:rPr lang="ar-SA" sz="3600" b="1">
                <a:effectLst>
                  <a:outerShdw blurRad="38100" dist="38100" dir="2700000" algn="tl">
                    <a:srgbClr val="000000"/>
                  </a:outerShdw>
                </a:effectLst>
                <a:cs typeface="Simplified Arabic" pitchFamily="18" charset="-78"/>
              </a:rPr>
              <a:t>هو عملية استقبال المثيرات الخارجية وتفسير العقل لها تمهيداً لترجمتها إلى معاني ومفاهيم تُساعد في اختيار رد الفعل أو السلوك المُناسب .</a:t>
            </a:r>
            <a:endParaRPr lang="en-US" sz="3600" b="1">
              <a:effectLst>
                <a:outerShdw blurRad="38100" dist="38100" dir="2700000" algn="tl">
                  <a:srgbClr val="000000"/>
                </a:outerShdw>
              </a:effectLst>
              <a:cs typeface="Simplified Arabic" pitchFamily="18"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 fill="hold" grpId="0" nodeType="afterEffect">
                                  <p:stCondLst>
                                    <p:cond delay="0"/>
                                  </p:stCondLst>
                                  <p:childTnLst>
                                    <p:set>
                                      <p:cBhvr>
                                        <p:cTn id="6" dur="1" fill="hold">
                                          <p:stCondLst>
                                            <p:cond delay="0"/>
                                          </p:stCondLst>
                                        </p:cTn>
                                        <p:tgtEl>
                                          <p:spTgt spid="76803"/>
                                        </p:tgtEl>
                                        <p:attrNameLst>
                                          <p:attrName>style.visibility</p:attrName>
                                        </p:attrNameLst>
                                      </p:cBhvr>
                                      <p:to>
                                        <p:strVal val="visible"/>
                                      </p:to>
                                    </p:set>
                                    <p:anim calcmode="lin" valueType="num">
                                      <p:cBhvr>
                                        <p:cTn id="7" dur="500" fill="hold"/>
                                        <p:tgtEl>
                                          <p:spTgt spid="76803"/>
                                        </p:tgtEl>
                                        <p:attrNameLst>
                                          <p:attrName>ppt_x</p:attrName>
                                        </p:attrNameLst>
                                      </p:cBhvr>
                                      <p:tavLst>
                                        <p:tav tm="0">
                                          <p:val>
                                            <p:strVal val="#ppt_x"/>
                                          </p:val>
                                        </p:tav>
                                        <p:tav tm="100000">
                                          <p:val>
                                            <p:strVal val="#ppt_x"/>
                                          </p:val>
                                        </p:tav>
                                      </p:tavLst>
                                    </p:anim>
                                    <p:anim calcmode="lin" valueType="num">
                                      <p:cBhvr>
                                        <p:cTn id="8" dur="500" fill="hold"/>
                                        <p:tgtEl>
                                          <p:spTgt spid="76803"/>
                                        </p:tgtEl>
                                        <p:attrNameLst>
                                          <p:attrName>ppt_y</p:attrName>
                                        </p:attrNameLst>
                                      </p:cBhvr>
                                      <p:tavLst>
                                        <p:tav tm="0">
                                          <p:val>
                                            <p:strVal val="#ppt_y-#ppt_h/2"/>
                                          </p:val>
                                        </p:tav>
                                        <p:tav tm="100000">
                                          <p:val>
                                            <p:strVal val="#ppt_y"/>
                                          </p:val>
                                        </p:tav>
                                      </p:tavLst>
                                    </p:anim>
                                    <p:anim calcmode="lin" valueType="num">
                                      <p:cBhvr>
                                        <p:cTn id="9" dur="500" fill="hold"/>
                                        <p:tgtEl>
                                          <p:spTgt spid="76803"/>
                                        </p:tgtEl>
                                        <p:attrNameLst>
                                          <p:attrName>ppt_w</p:attrName>
                                        </p:attrNameLst>
                                      </p:cBhvr>
                                      <p:tavLst>
                                        <p:tav tm="0">
                                          <p:val>
                                            <p:strVal val="#ppt_w"/>
                                          </p:val>
                                        </p:tav>
                                        <p:tav tm="100000">
                                          <p:val>
                                            <p:strVal val="#ppt_w"/>
                                          </p:val>
                                        </p:tav>
                                      </p:tavLst>
                                    </p:anim>
                                    <p:anim calcmode="lin" valueType="num">
                                      <p:cBhvr>
                                        <p:cTn id="10" dur="500" fill="hold"/>
                                        <p:tgtEl>
                                          <p:spTgt spid="76803"/>
                                        </p:tgtEl>
                                        <p:attrNameLst>
                                          <p:attrName>ppt_h</p:attrName>
                                        </p:attrNameLst>
                                      </p:cBhvr>
                                      <p:tavLst>
                                        <p:tav tm="0">
                                          <p:val>
                                            <p:fltVal val="0"/>
                                          </p:val>
                                        </p:tav>
                                        <p:tav tm="100000">
                                          <p:val>
                                            <p:strVal val="#ppt_h"/>
                                          </p:val>
                                        </p:tav>
                                      </p:tavLst>
                                    </p:anim>
                                  </p:childTnLst>
                                </p:cTn>
                              </p:par>
                            </p:childTnLst>
                          </p:cTn>
                        </p:par>
                        <p:par>
                          <p:cTn id="11" fill="hold">
                            <p:stCondLst>
                              <p:cond delay="500"/>
                            </p:stCondLst>
                            <p:childTnLst>
                              <p:par>
                                <p:cTn id="12" presetID="4" presetClass="entr" presetSubtype="32" fill="hold" grpId="0" nodeType="afterEffect">
                                  <p:stCondLst>
                                    <p:cond delay="0"/>
                                  </p:stCondLst>
                                  <p:childTnLst>
                                    <p:set>
                                      <p:cBhvr>
                                        <p:cTn id="13" dur="1" fill="hold">
                                          <p:stCondLst>
                                            <p:cond delay="0"/>
                                          </p:stCondLst>
                                        </p:cTn>
                                        <p:tgtEl>
                                          <p:spTgt spid="76804"/>
                                        </p:tgtEl>
                                        <p:attrNameLst>
                                          <p:attrName>style.visibility</p:attrName>
                                        </p:attrNameLst>
                                      </p:cBhvr>
                                      <p:to>
                                        <p:strVal val="visible"/>
                                      </p:to>
                                    </p:set>
                                    <p:animEffect transition="in" filter="box(out)">
                                      <p:cBhvr>
                                        <p:cTn id="14" dur="500"/>
                                        <p:tgtEl>
                                          <p:spTgt spid="768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autoUpdateAnimBg="0"/>
      <p:bldP spid="76804"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Rectangle 3"/>
          <p:cNvSpPr>
            <a:spLocks noChangeArrowheads="1"/>
          </p:cNvSpPr>
          <p:nvPr/>
        </p:nvSpPr>
        <p:spPr bwMode="auto">
          <a:xfrm>
            <a:off x="1403350" y="838200"/>
            <a:ext cx="8007350" cy="823913"/>
          </a:xfrm>
          <a:prstGeom prst="rect">
            <a:avLst/>
          </a:prstGeom>
          <a:noFill/>
          <a:ln w="9525">
            <a:noFill/>
            <a:miter lim="800000"/>
            <a:headEnd/>
            <a:tailEnd/>
          </a:ln>
          <a:effectLst>
            <a:outerShdw dist="35921" dir="2700000" algn="ctr" rotWithShape="0">
              <a:srgbClr val="000000"/>
            </a:outerShdw>
          </a:effectLst>
        </p:spPr>
        <p:txBody>
          <a:bodyPr lIns="92075" tIns="46038" rIns="92075" bIns="46038">
            <a:spAutoFit/>
          </a:bodyPr>
          <a:lstStyle/>
          <a:p>
            <a:pPr algn="r" defTabSz="571500" rtl="1" eaLnBrk="0" hangingPunct="0">
              <a:spcBef>
                <a:spcPct val="50000"/>
              </a:spcBef>
              <a:buSzPct val="85000"/>
              <a:buFont typeface="Wingdings" pitchFamily="2" charset="2"/>
              <a:buChar char="L"/>
            </a:pPr>
            <a:endParaRPr lang="ar-SA" sz="4800" b="1">
              <a:solidFill>
                <a:srgbClr val="FFFF00"/>
              </a:solidFill>
              <a:cs typeface="Simplified Arabic" pitchFamily="18" charset="-78"/>
            </a:endParaRPr>
          </a:p>
        </p:txBody>
      </p:sp>
      <p:sp>
        <p:nvSpPr>
          <p:cNvPr id="80900" name="Rectangle 4"/>
          <p:cNvSpPr>
            <a:spLocks noChangeArrowheads="1"/>
          </p:cNvSpPr>
          <p:nvPr/>
        </p:nvSpPr>
        <p:spPr bwMode="auto">
          <a:xfrm>
            <a:off x="742950" y="1828800"/>
            <a:ext cx="8089900" cy="519113"/>
          </a:xfrm>
          <a:prstGeom prst="rect">
            <a:avLst/>
          </a:prstGeom>
          <a:noFill/>
          <a:ln w="9525">
            <a:noFill/>
            <a:miter lim="800000"/>
            <a:headEnd/>
            <a:tailEnd/>
          </a:ln>
          <a:effectLst>
            <a:outerShdw dist="53882" dir="2700000" algn="ctr" rotWithShape="0">
              <a:srgbClr val="000000"/>
            </a:outerShdw>
          </a:effectLst>
        </p:spPr>
        <p:txBody>
          <a:bodyPr lIns="92075" tIns="46038" rIns="92075" bIns="46038">
            <a:spAutoFit/>
          </a:bodyPr>
          <a:lstStyle/>
          <a:p>
            <a:pPr algn="r" defTabSz="476250" rtl="1" eaLnBrk="0" hangingPunct="0">
              <a:spcBef>
                <a:spcPct val="50000"/>
              </a:spcBef>
              <a:buSzPct val="110000"/>
              <a:buFont typeface="Wingdings" pitchFamily="2" charset="2"/>
              <a:buChar char="¥"/>
            </a:pPr>
            <a:r>
              <a:rPr lang="ar-SA" sz="2800" b="1">
                <a:cs typeface="Simplified Arabic" pitchFamily="18" charset="-78"/>
              </a:rPr>
              <a:t>	الحواس وقدرتها على الاستقبال .</a:t>
            </a:r>
            <a:endParaRPr lang="en-US" sz="2800" b="1">
              <a:cs typeface="Simplified Arabic" pitchFamily="18" charset="-78"/>
            </a:endParaRPr>
          </a:p>
        </p:txBody>
      </p:sp>
      <p:sp>
        <p:nvSpPr>
          <p:cNvPr id="80903" name="Rectangle 7"/>
          <p:cNvSpPr>
            <a:spLocks noChangeArrowheads="1"/>
          </p:cNvSpPr>
          <p:nvPr/>
        </p:nvSpPr>
        <p:spPr bwMode="auto">
          <a:xfrm>
            <a:off x="742950" y="2366963"/>
            <a:ext cx="8089900" cy="519112"/>
          </a:xfrm>
          <a:prstGeom prst="rect">
            <a:avLst/>
          </a:prstGeom>
          <a:noFill/>
          <a:ln w="9525">
            <a:noFill/>
            <a:miter lim="800000"/>
            <a:headEnd/>
            <a:tailEnd/>
          </a:ln>
          <a:effectLst>
            <a:outerShdw dist="53882" dir="2700000" algn="ctr" rotWithShape="0">
              <a:srgbClr val="000000"/>
            </a:outerShdw>
          </a:effectLst>
        </p:spPr>
        <p:txBody>
          <a:bodyPr lIns="92075" tIns="46038" rIns="92075" bIns="46038">
            <a:spAutoFit/>
          </a:bodyPr>
          <a:lstStyle/>
          <a:p>
            <a:pPr algn="r" defTabSz="476250" rtl="1" eaLnBrk="0" hangingPunct="0">
              <a:spcBef>
                <a:spcPct val="50000"/>
              </a:spcBef>
              <a:buSzPct val="110000"/>
              <a:buFont typeface="Wingdings" pitchFamily="2" charset="2"/>
              <a:buChar char="¥"/>
            </a:pPr>
            <a:r>
              <a:rPr lang="ar-SA" sz="2800" b="1">
                <a:cs typeface="Simplified Arabic" pitchFamily="18" charset="-78"/>
              </a:rPr>
              <a:t>	الخبرات السابقة والمعلومات المُخَزَّنة لدينا .</a:t>
            </a:r>
            <a:endParaRPr lang="en-US" sz="2800" b="1">
              <a:cs typeface="Simplified Arabic" pitchFamily="18" charset="-78"/>
            </a:endParaRPr>
          </a:p>
        </p:txBody>
      </p:sp>
      <p:sp>
        <p:nvSpPr>
          <p:cNvPr id="80904" name="Rectangle 8"/>
          <p:cNvSpPr>
            <a:spLocks noChangeArrowheads="1"/>
          </p:cNvSpPr>
          <p:nvPr/>
        </p:nvSpPr>
        <p:spPr bwMode="auto">
          <a:xfrm>
            <a:off x="742950" y="2971800"/>
            <a:ext cx="8089900" cy="519113"/>
          </a:xfrm>
          <a:prstGeom prst="rect">
            <a:avLst/>
          </a:prstGeom>
          <a:noFill/>
          <a:ln w="9525">
            <a:noFill/>
            <a:miter lim="800000"/>
            <a:headEnd/>
            <a:tailEnd/>
          </a:ln>
          <a:effectLst>
            <a:outerShdw dist="53882" dir="2700000" algn="ctr" rotWithShape="0">
              <a:srgbClr val="000000"/>
            </a:outerShdw>
          </a:effectLst>
        </p:spPr>
        <p:txBody>
          <a:bodyPr lIns="92075" tIns="46038" rIns="92075" bIns="46038">
            <a:spAutoFit/>
          </a:bodyPr>
          <a:lstStyle/>
          <a:p>
            <a:pPr algn="r" defTabSz="476250" rtl="1" eaLnBrk="0" hangingPunct="0">
              <a:spcBef>
                <a:spcPct val="50000"/>
              </a:spcBef>
              <a:buSzPct val="110000"/>
              <a:buFont typeface="Wingdings" pitchFamily="2" charset="2"/>
              <a:buChar char="¥"/>
            </a:pPr>
            <a:r>
              <a:rPr lang="ar-SA" sz="2800" b="1">
                <a:cs typeface="Simplified Arabic" pitchFamily="18" charset="-78"/>
              </a:rPr>
              <a:t>	البيئة الحضارية التي نعيش فيها .</a:t>
            </a:r>
            <a:endParaRPr lang="en-US" sz="2800" b="1">
              <a:cs typeface="Simplified Arabic" pitchFamily="18" charset="-78"/>
            </a:endParaRPr>
          </a:p>
        </p:txBody>
      </p:sp>
      <p:sp>
        <p:nvSpPr>
          <p:cNvPr id="80905" name="Rectangle 9"/>
          <p:cNvSpPr>
            <a:spLocks noChangeArrowheads="1"/>
          </p:cNvSpPr>
          <p:nvPr/>
        </p:nvSpPr>
        <p:spPr bwMode="auto">
          <a:xfrm>
            <a:off x="742950" y="3538538"/>
            <a:ext cx="8089900" cy="519112"/>
          </a:xfrm>
          <a:prstGeom prst="rect">
            <a:avLst/>
          </a:prstGeom>
          <a:noFill/>
          <a:ln w="9525">
            <a:noFill/>
            <a:miter lim="800000"/>
            <a:headEnd/>
            <a:tailEnd/>
          </a:ln>
          <a:effectLst>
            <a:outerShdw dist="53882" dir="2700000" algn="ctr" rotWithShape="0">
              <a:srgbClr val="000000"/>
            </a:outerShdw>
          </a:effectLst>
        </p:spPr>
        <p:txBody>
          <a:bodyPr lIns="92075" tIns="46038" rIns="92075" bIns="46038">
            <a:spAutoFit/>
          </a:bodyPr>
          <a:lstStyle/>
          <a:p>
            <a:pPr algn="r" defTabSz="476250" rtl="1" eaLnBrk="0" hangingPunct="0">
              <a:spcBef>
                <a:spcPct val="50000"/>
              </a:spcBef>
              <a:buSzPct val="110000"/>
              <a:buFont typeface="Wingdings" pitchFamily="2" charset="2"/>
              <a:buChar char="¥"/>
            </a:pPr>
            <a:r>
              <a:rPr lang="ar-SA" sz="2800" b="1">
                <a:cs typeface="Simplified Arabic" pitchFamily="18" charset="-78"/>
              </a:rPr>
              <a:t>	الدور الاجتماعي الذي نلعبه .</a:t>
            </a:r>
            <a:endParaRPr lang="en-US" sz="2800" b="1">
              <a:cs typeface="Simplified Arabic" pitchFamily="18" charset="-78"/>
            </a:endParaRPr>
          </a:p>
        </p:txBody>
      </p:sp>
      <p:sp>
        <p:nvSpPr>
          <p:cNvPr id="80906" name="Rectangle 10"/>
          <p:cNvSpPr>
            <a:spLocks noChangeArrowheads="1"/>
          </p:cNvSpPr>
          <p:nvPr/>
        </p:nvSpPr>
        <p:spPr bwMode="auto">
          <a:xfrm>
            <a:off x="742950" y="4129088"/>
            <a:ext cx="8089900" cy="519112"/>
          </a:xfrm>
          <a:prstGeom prst="rect">
            <a:avLst/>
          </a:prstGeom>
          <a:noFill/>
          <a:ln w="9525">
            <a:noFill/>
            <a:miter lim="800000"/>
            <a:headEnd/>
            <a:tailEnd/>
          </a:ln>
          <a:effectLst>
            <a:outerShdw dist="53882" dir="2700000" algn="ctr" rotWithShape="0">
              <a:srgbClr val="000000"/>
            </a:outerShdw>
          </a:effectLst>
        </p:spPr>
        <p:txBody>
          <a:bodyPr lIns="92075" tIns="46038" rIns="92075" bIns="46038">
            <a:spAutoFit/>
          </a:bodyPr>
          <a:lstStyle/>
          <a:p>
            <a:pPr algn="r" defTabSz="476250" rtl="1" eaLnBrk="0" hangingPunct="0">
              <a:spcBef>
                <a:spcPct val="50000"/>
              </a:spcBef>
              <a:buSzPct val="110000"/>
              <a:buFont typeface="Wingdings" pitchFamily="2" charset="2"/>
              <a:buChar char="¥"/>
            </a:pPr>
            <a:r>
              <a:rPr lang="ar-SA" sz="2800" b="1">
                <a:cs typeface="Simplified Arabic" pitchFamily="18" charset="-78"/>
              </a:rPr>
              <a:t>	القيم الدينية التي نؤمن بها .</a:t>
            </a:r>
            <a:endParaRPr lang="en-US" sz="2800" b="1">
              <a:cs typeface="Simplified Arabic" pitchFamily="18" charset="-78"/>
            </a:endParaRPr>
          </a:p>
        </p:txBody>
      </p:sp>
      <p:sp>
        <p:nvSpPr>
          <p:cNvPr id="80907" name="Rectangle 11"/>
          <p:cNvSpPr>
            <a:spLocks noChangeArrowheads="1"/>
          </p:cNvSpPr>
          <p:nvPr/>
        </p:nvSpPr>
        <p:spPr bwMode="auto">
          <a:xfrm>
            <a:off x="742950" y="4738688"/>
            <a:ext cx="8089900" cy="519112"/>
          </a:xfrm>
          <a:prstGeom prst="rect">
            <a:avLst/>
          </a:prstGeom>
          <a:noFill/>
          <a:ln w="9525">
            <a:noFill/>
            <a:miter lim="800000"/>
            <a:headEnd/>
            <a:tailEnd/>
          </a:ln>
          <a:effectLst>
            <a:outerShdw dist="53882" dir="2700000" algn="ctr" rotWithShape="0">
              <a:srgbClr val="000000"/>
            </a:outerShdw>
          </a:effectLst>
        </p:spPr>
        <p:txBody>
          <a:bodyPr lIns="92075" tIns="46038" rIns="92075" bIns="46038">
            <a:spAutoFit/>
          </a:bodyPr>
          <a:lstStyle/>
          <a:p>
            <a:pPr algn="r" defTabSz="476250" rtl="1" eaLnBrk="0" hangingPunct="0">
              <a:spcBef>
                <a:spcPct val="50000"/>
              </a:spcBef>
              <a:buSzPct val="110000"/>
              <a:buFont typeface="Wingdings" pitchFamily="2" charset="2"/>
              <a:buChar char="¥"/>
            </a:pPr>
            <a:r>
              <a:rPr lang="ar-SA" sz="2800" b="1">
                <a:cs typeface="Simplified Arabic" pitchFamily="18" charset="-78"/>
              </a:rPr>
              <a:t>	المستوى التعليمي والثقافي .</a:t>
            </a:r>
            <a:endParaRPr lang="en-US" sz="2800" b="1">
              <a:cs typeface="Simplified Arabic" pitchFamily="18" charset="-78"/>
            </a:endParaRPr>
          </a:p>
        </p:txBody>
      </p:sp>
      <p:sp>
        <p:nvSpPr>
          <p:cNvPr id="80908" name="Rectangle 12"/>
          <p:cNvSpPr>
            <a:spLocks noChangeArrowheads="1"/>
          </p:cNvSpPr>
          <p:nvPr/>
        </p:nvSpPr>
        <p:spPr bwMode="auto">
          <a:xfrm>
            <a:off x="742950" y="5348288"/>
            <a:ext cx="8089900" cy="519112"/>
          </a:xfrm>
          <a:prstGeom prst="rect">
            <a:avLst/>
          </a:prstGeom>
          <a:noFill/>
          <a:ln w="9525">
            <a:noFill/>
            <a:miter lim="800000"/>
            <a:headEnd/>
            <a:tailEnd/>
          </a:ln>
          <a:effectLst>
            <a:outerShdw dist="53882" dir="2700000" algn="ctr" rotWithShape="0">
              <a:srgbClr val="000000"/>
            </a:outerShdw>
          </a:effectLst>
        </p:spPr>
        <p:txBody>
          <a:bodyPr lIns="92075" tIns="46038" rIns="92075" bIns="46038">
            <a:spAutoFit/>
          </a:bodyPr>
          <a:lstStyle/>
          <a:p>
            <a:pPr algn="r" defTabSz="476250" rtl="1" eaLnBrk="0" hangingPunct="0">
              <a:spcBef>
                <a:spcPct val="50000"/>
              </a:spcBef>
              <a:buSzPct val="110000"/>
              <a:buFont typeface="Wingdings" pitchFamily="2" charset="2"/>
              <a:buChar char="¥"/>
            </a:pPr>
            <a:r>
              <a:rPr lang="ar-SA" sz="2800" b="1">
                <a:cs typeface="Simplified Arabic" pitchFamily="18" charset="-78"/>
              </a:rPr>
              <a:t>	توقّعاتنا لما سيتم استقباله من مُثيرات .</a:t>
            </a:r>
            <a:endParaRPr lang="en-US" sz="2800" b="1">
              <a:cs typeface="Simplified Arabic" pitchFamily="18" charset="-78"/>
            </a:endParaRPr>
          </a:p>
        </p:txBody>
      </p:sp>
      <p:sp>
        <p:nvSpPr>
          <p:cNvPr id="80909" name="Rectangle 13"/>
          <p:cNvSpPr>
            <a:spLocks noChangeArrowheads="1"/>
          </p:cNvSpPr>
          <p:nvPr/>
        </p:nvSpPr>
        <p:spPr bwMode="auto">
          <a:xfrm>
            <a:off x="742950" y="5957888"/>
            <a:ext cx="8089900" cy="519112"/>
          </a:xfrm>
          <a:prstGeom prst="rect">
            <a:avLst/>
          </a:prstGeom>
          <a:noFill/>
          <a:ln w="9525">
            <a:noFill/>
            <a:miter lim="800000"/>
            <a:headEnd/>
            <a:tailEnd/>
          </a:ln>
          <a:effectLst>
            <a:outerShdw dist="53882" dir="2700000" algn="ctr" rotWithShape="0">
              <a:srgbClr val="000000"/>
            </a:outerShdw>
          </a:effectLst>
        </p:spPr>
        <p:txBody>
          <a:bodyPr lIns="92075" tIns="46038" rIns="92075" bIns="46038">
            <a:spAutoFit/>
          </a:bodyPr>
          <a:lstStyle/>
          <a:p>
            <a:pPr algn="r" defTabSz="476250" rtl="1" eaLnBrk="0" hangingPunct="0">
              <a:spcBef>
                <a:spcPct val="50000"/>
              </a:spcBef>
              <a:buSzPct val="110000"/>
              <a:buFont typeface="Wingdings" pitchFamily="2" charset="2"/>
              <a:buChar char="¥"/>
            </a:pPr>
            <a:r>
              <a:rPr lang="ar-SA" sz="2800" b="1">
                <a:cs typeface="Simplified Arabic" pitchFamily="18" charset="-78"/>
              </a:rPr>
              <a:t>	المشاعر والاتجاهات والحاجات الكامنة لدينا .</a:t>
            </a:r>
            <a:endParaRPr lang="en-US" sz="2800" b="1">
              <a:cs typeface="Simplified Arabic" pitchFamily="18" charset="-78"/>
            </a:endParaRPr>
          </a:p>
        </p:txBody>
      </p:sp>
      <p:sp>
        <p:nvSpPr>
          <p:cNvPr id="80910" name="Rectangle 14"/>
          <p:cNvSpPr>
            <a:spLocks noGrp="1" noChangeArrowheads="1"/>
          </p:cNvSpPr>
          <p:nvPr>
            <p:ph type="title" idx="4294967295"/>
          </p:nvPr>
        </p:nvSpPr>
        <p:spPr>
          <a:xfrm>
            <a:off x="3224213" y="1052513"/>
            <a:ext cx="6083300" cy="1206500"/>
          </a:xfrm>
        </p:spPr>
        <p:txBody>
          <a:bodyPr/>
          <a:lstStyle/>
          <a:p>
            <a:r>
              <a:rPr lang="ar-SA" sz="4000" b="1">
                <a:solidFill>
                  <a:srgbClr val="FFFF00"/>
                </a:solidFill>
              </a:rPr>
              <a:t>	العوامل التي تؤثر على الإدراك :</a:t>
            </a:r>
            <a:r>
              <a:rPr lang="en-US" sz="4000" b="1">
                <a:solidFill>
                  <a:srgbClr val="FFFF00"/>
                </a:solidFill>
              </a:rPr>
              <a:t/>
            </a:r>
            <a:br>
              <a:rPr lang="en-US" sz="4000" b="1">
                <a:solidFill>
                  <a:srgbClr val="FFFF00"/>
                </a:solidFill>
              </a:rPr>
            </a:br>
            <a:endParaRPr lang="en-US" sz="4000" b="1">
              <a:solidFill>
                <a:srgbClr val="FFFF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 fill="hold" grpId="0" nodeType="afterEffect" nodePh="1">
                                  <p:stCondLst>
                                    <p:cond delay="0"/>
                                  </p:stCondLst>
                                  <p:endCondLst>
                                    <p:cond evt="begin" delay="0">
                                      <p:tn val="5"/>
                                    </p:cond>
                                  </p:endCondLst>
                                  <p:childTnLst>
                                    <p:set>
                                      <p:cBhvr>
                                        <p:cTn id="6" dur="1" fill="hold">
                                          <p:stCondLst>
                                            <p:cond delay="0"/>
                                          </p:stCondLst>
                                        </p:cTn>
                                        <p:tgtEl>
                                          <p:spTgt spid="80899"/>
                                        </p:tgtEl>
                                        <p:attrNameLst>
                                          <p:attrName>style.visibility</p:attrName>
                                        </p:attrNameLst>
                                      </p:cBhvr>
                                      <p:to>
                                        <p:strVal val="visible"/>
                                      </p:to>
                                    </p:set>
                                    <p:anim calcmode="lin" valueType="num">
                                      <p:cBhvr>
                                        <p:cTn id="7" dur="500" fill="hold"/>
                                        <p:tgtEl>
                                          <p:spTgt spid="80899"/>
                                        </p:tgtEl>
                                        <p:attrNameLst>
                                          <p:attrName>ppt_x</p:attrName>
                                        </p:attrNameLst>
                                      </p:cBhvr>
                                      <p:tavLst>
                                        <p:tav tm="0">
                                          <p:val>
                                            <p:strVal val="#ppt_x"/>
                                          </p:val>
                                        </p:tav>
                                        <p:tav tm="100000">
                                          <p:val>
                                            <p:strVal val="#ppt_x"/>
                                          </p:val>
                                        </p:tav>
                                      </p:tavLst>
                                    </p:anim>
                                    <p:anim calcmode="lin" valueType="num">
                                      <p:cBhvr>
                                        <p:cTn id="8" dur="500" fill="hold"/>
                                        <p:tgtEl>
                                          <p:spTgt spid="80899"/>
                                        </p:tgtEl>
                                        <p:attrNameLst>
                                          <p:attrName>ppt_y</p:attrName>
                                        </p:attrNameLst>
                                      </p:cBhvr>
                                      <p:tavLst>
                                        <p:tav tm="0">
                                          <p:val>
                                            <p:strVal val="#ppt_y-#ppt_h/2"/>
                                          </p:val>
                                        </p:tav>
                                        <p:tav tm="100000">
                                          <p:val>
                                            <p:strVal val="#ppt_y"/>
                                          </p:val>
                                        </p:tav>
                                      </p:tavLst>
                                    </p:anim>
                                    <p:anim calcmode="lin" valueType="num">
                                      <p:cBhvr>
                                        <p:cTn id="9" dur="500" fill="hold"/>
                                        <p:tgtEl>
                                          <p:spTgt spid="80899"/>
                                        </p:tgtEl>
                                        <p:attrNameLst>
                                          <p:attrName>ppt_w</p:attrName>
                                        </p:attrNameLst>
                                      </p:cBhvr>
                                      <p:tavLst>
                                        <p:tav tm="0">
                                          <p:val>
                                            <p:strVal val="#ppt_w"/>
                                          </p:val>
                                        </p:tav>
                                        <p:tav tm="100000">
                                          <p:val>
                                            <p:strVal val="#ppt_w"/>
                                          </p:val>
                                        </p:tav>
                                      </p:tavLst>
                                    </p:anim>
                                    <p:anim calcmode="lin" valueType="num">
                                      <p:cBhvr>
                                        <p:cTn id="10" dur="500" fill="hold"/>
                                        <p:tgtEl>
                                          <p:spTgt spid="80899"/>
                                        </p:tgtEl>
                                        <p:attrNameLst>
                                          <p:attrName>ppt_h</p:attrName>
                                        </p:attrNameLst>
                                      </p:cBhvr>
                                      <p:tavLst>
                                        <p:tav tm="0">
                                          <p:val>
                                            <p:fltVal val="0"/>
                                          </p:val>
                                        </p:tav>
                                        <p:tav tm="100000">
                                          <p:val>
                                            <p:strVal val="#ppt_h"/>
                                          </p:val>
                                        </p:tav>
                                      </p:tavLst>
                                    </p:anim>
                                  </p:childTnLst>
                                </p:cTn>
                              </p:par>
                            </p:childTnLst>
                          </p:cTn>
                        </p:par>
                        <p:par>
                          <p:cTn id="11" fill="hold">
                            <p:stCondLst>
                              <p:cond delay="500"/>
                            </p:stCondLst>
                            <p:childTnLst>
                              <p:par>
                                <p:cTn id="12" presetID="4" presetClass="entr" presetSubtype="32" fill="hold" grpId="0" nodeType="afterEffect">
                                  <p:stCondLst>
                                    <p:cond delay="0"/>
                                  </p:stCondLst>
                                  <p:childTnLst>
                                    <p:set>
                                      <p:cBhvr>
                                        <p:cTn id="13" dur="1" fill="hold">
                                          <p:stCondLst>
                                            <p:cond delay="0"/>
                                          </p:stCondLst>
                                        </p:cTn>
                                        <p:tgtEl>
                                          <p:spTgt spid="80900"/>
                                        </p:tgtEl>
                                        <p:attrNameLst>
                                          <p:attrName>style.visibility</p:attrName>
                                        </p:attrNameLst>
                                      </p:cBhvr>
                                      <p:to>
                                        <p:strVal val="visible"/>
                                      </p:to>
                                    </p:set>
                                    <p:animEffect transition="in" filter="box(out)">
                                      <p:cBhvr>
                                        <p:cTn id="14" dur="500"/>
                                        <p:tgtEl>
                                          <p:spTgt spid="80900"/>
                                        </p:tgtEl>
                                      </p:cBhvr>
                                    </p:animEffect>
                                  </p:childTnLst>
                                </p:cTn>
                              </p:par>
                            </p:childTnLst>
                          </p:cTn>
                        </p:par>
                        <p:par>
                          <p:cTn id="15" fill="hold">
                            <p:stCondLst>
                              <p:cond delay="1000"/>
                            </p:stCondLst>
                            <p:childTnLst>
                              <p:par>
                                <p:cTn id="16" presetID="4" presetClass="entr" presetSubtype="32" fill="hold" grpId="0" nodeType="afterEffect">
                                  <p:stCondLst>
                                    <p:cond delay="0"/>
                                  </p:stCondLst>
                                  <p:childTnLst>
                                    <p:set>
                                      <p:cBhvr>
                                        <p:cTn id="17" dur="1" fill="hold">
                                          <p:stCondLst>
                                            <p:cond delay="0"/>
                                          </p:stCondLst>
                                        </p:cTn>
                                        <p:tgtEl>
                                          <p:spTgt spid="80903"/>
                                        </p:tgtEl>
                                        <p:attrNameLst>
                                          <p:attrName>style.visibility</p:attrName>
                                        </p:attrNameLst>
                                      </p:cBhvr>
                                      <p:to>
                                        <p:strVal val="visible"/>
                                      </p:to>
                                    </p:set>
                                    <p:animEffect transition="in" filter="box(out)">
                                      <p:cBhvr>
                                        <p:cTn id="18" dur="500"/>
                                        <p:tgtEl>
                                          <p:spTgt spid="80903"/>
                                        </p:tgtEl>
                                      </p:cBhvr>
                                    </p:animEffect>
                                  </p:childTnLst>
                                </p:cTn>
                              </p:par>
                            </p:childTnLst>
                          </p:cTn>
                        </p:par>
                        <p:par>
                          <p:cTn id="19" fill="hold">
                            <p:stCondLst>
                              <p:cond delay="1500"/>
                            </p:stCondLst>
                            <p:childTnLst>
                              <p:par>
                                <p:cTn id="20" presetID="4" presetClass="entr" presetSubtype="32" fill="hold" grpId="0" nodeType="afterEffect">
                                  <p:stCondLst>
                                    <p:cond delay="0"/>
                                  </p:stCondLst>
                                  <p:childTnLst>
                                    <p:set>
                                      <p:cBhvr>
                                        <p:cTn id="21" dur="1" fill="hold">
                                          <p:stCondLst>
                                            <p:cond delay="0"/>
                                          </p:stCondLst>
                                        </p:cTn>
                                        <p:tgtEl>
                                          <p:spTgt spid="80904"/>
                                        </p:tgtEl>
                                        <p:attrNameLst>
                                          <p:attrName>style.visibility</p:attrName>
                                        </p:attrNameLst>
                                      </p:cBhvr>
                                      <p:to>
                                        <p:strVal val="visible"/>
                                      </p:to>
                                    </p:set>
                                    <p:animEffect transition="in" filter="box(out)">
                                      <p:cBhvr>
                                        <p:cTn id="22" dur="500"/>
                                        <p:tgtEl>
                                          <p:spTgt spid="80904"/>
                                        </p:tgtEl>
                                      </p:cBhvr>
                                    </p:animEffect>
                                  </p:childTnLst>
                                </p:cTn>
                              </p:par>
                            </p:childTnLst>
                          </p:cTn>
                        </p:par>
                        <p:par>
                          <p:cTn id="23" fill="hold">
                            <p:stCondLst>
                              <p:cond delay="2000"/>
                            </p:stCondLst>
                            <p:childTnLst>
                              <p:par>
                                <p:cTn id="24" presetID="4" presetClass="entr" presetSubtype="32" fill="hold" grpId="0" nodeType="afterEffect">
                                  <p:stCondLst>
                                    <p:cond delay="0"/>
                                  </p:stCondLst>
                                  <p:childTnLst>
                                    <p:set>
                                      <p:cBhvr>
                                        <p:cTn id="25" dur="1" fill="hold">
                                          <p:stCondLst>
                                            <p:cond delay="0"/>
                                          </p:stCondLst>
                                        </p:cTn>
                                        <p:tgtEl>
                                          <p:spTgt spid="80905"/>
                                        </p:tgtEl>
                                        <p:attrNameLst>
                                          <p:attrName>style.visibility</p:attrName>
                                        </p:attrNameLst>
                                      </p:cBhvr>
                                      <p:to>
                                        <p:strVal val="visible"/>
                                      </p:to>
                                    </p:set>
                                    <p:animEffect transition="in" filter="box(out)">
                                      <p:cBhvr>
                                        <p:cTn id="26" dur="500"/>
                                        <p:tgtEl>
                                          <p:spTgt spid="80905"/>
                                        </p:tgtEl>
                                      </p:cBhvr>
                                    </p:animEffect>
                                  </p:childTnLst>
                                </p:cTn>
                              </p:par>
                            </p:childTnLst>
                          </p:cTn>
                        </p:par>
                        <p:par>
                          <p:cTn id="27" fill="hold">
                            <p:stCondLst>
                              <p:cond delay="2500"/>
                            </p:stCondLst>
                            <p:childTnLst>
                              <p:par>
                                <p:cTn id="28" presetID="4" presetClass="entr" presetSubtype="32" fill="hold" grpId="0" nodeType="afterEffect">
                                  <p:stCondLst>
                                    <p:cond delay="0"/>
                                  </p:stCondLst>
                                  <p:childTnLst>
                                    <p:set>
                                      <p:cBhvr>
                                        <p:cTn id="29" dur="1" fill="hold">
                                          <p:stCondLst>
                                            <p:cond delay="0"/>
                                          </p:stCondLst>
                                        </p:cTn>
                                        <p:tgtEl>
                                          <p:spTgt spid="80906"/>
                                        </p:tgtEl>
                                        <p:attrNameLst>
                                          <p:attrName>style.visibility</p:attrName>
                                        </p:attrNameLst>
                                      </p:cBhvr>
                                      <p:to>
                                        <p:strVal val="visible"/>
                                      </p:to>
                                    </p:set>
                                    <p:animEffect transition="in" filter="box(out)">
                                      <p:cBhvr>
                                        <p:cTn id="30" dur="500"/>
                                        <p:tgtEl>
                                          <p:spTgt spid="80906"/>
                                        </p:tgtEl>
                                      </p:cBhvr>
                                    </p:animEffect>
                                  </p:childTnLst>
                                </p:cTn>
                              </p:par>
                            </p:childTnLst>
                          </p:cTn>
                        </p:par>
                        <p:par>
                          <p:cTn id="31" fill="hold">
                            <p:stCondLst>
                              <p:cond delay="3000"/>
                            </p:stCondLst>
                            <p:childTnLst>
                              <p:par>
                                <p:cTn id="32" presetID="4" presetClass="entr" presetSubtype="32" fill="hold" grpId="0" nodeType="afterEffect">
                                  <p:stCondLst>
                                    <p:cond delay="0"/>
                                  </p:stCondLst>
                                  <p:childTnLst>
                                    <p:set>
                                      <p:cBhvr>
                                        <p:cTn id="33" dur="1" fill="hold">
                                          <p:stCondLst>
                                            <p:cond delay="0"/>
                                          </p:stCondLst>
                                        </p:cTn>
                                        <p:tgtEl>
                                          <p:spTgt spid="80907"/>
                                        </p:tgtEl>
                                        <p:attrNameLst>
                                          <p:attrName>style.visibility</p:attrName>
                                        </p:attrNameLst>
                                      </p:cBhvr>
                                      <p:to>
                                        <p:strVal val="visible"/>
                                      </p:to>
                                    </p:set>
                                    <p:animEffect transition="in" filter="box(out)">
                                      <p:cBhvr>
                                        <p:cTn id="34" dur="500"/>
                                        <p:tgtEl>
                                          <p:spTgt spid="80907"/>
                                        </p:tgtEl>
                                      </p:cBhvr>
                                    </p:animEffect>
                                  </p:childTnLst>
                                </p:cTn>
                              </p:par>
                            </p:childTnLst>
                          </p:cTn>
                        </p:par>
                        <p:par>
                          <p:cTn id="35" fill="hold">
                            <p:stCondLst>
                              <p:cond delay="3500"/>
                            </p:stCondLst>
                            <p:childTnLst>
                              <p:par>
                                <p:cTn id="36" presetID="4" presetClass="entr" presetSubtype="32" fill="hold" grpId="0" nodeType="afterEffect">
                                  <p:stCondLst>
                                    <p:cond delay="0"/>
                                  </p:stCondLst>
                                  <p:childTnLst>
                                    <p:set>
                                      <p:cBhvr>
                                        <p:cTn id="37" dur="1" fill="hold">
                                          <p:stCondLst>
                                            <p:cond delay="0"/>
                                          </p:stCondLst>
                                        </p:cTn>
                                        <p:tgtEl>
                                          <p:spTgt spid="80908"/>
                                        </p:tgtEl>
                                        <p:attrNameLst>
                                          <p:attrName>style.visibility</p:attrName>
                                        </p:attrNameLst>
                                      </p:cBhvr>
                                      <p:to>
                                        <p:strVal val="visible"/>
                                      </p:to>
                                    </p:set>
                                    <p:animEffect transition="in" filter="box(out)">
                                      <p:cBhvr>
                                        <p:cTn id="38" dur="500"/>
                                        <p:tgtEl>
                                          <p:spTgt spid="80908"/>
                                        </p:tgtEl>
                                      </p:cBhvr>
                                    </p:animEffect>
                                  </p:childTnLst>
                                </p:cTn>
                              </p:par>
                            </p:childTnLst>
                          </p:cTn>
                        </p:par>
                        <p:par>
                          <p:cTn id="39" fill="hold">
                            <p:stCondLst>
                              <p:cond delay="4000"/>
                            </p:stCondLst>
                            <p:childTnLst>
                              <p:par>
                                <p:cTn id="40" presetID="4" presetClass="entr" presetSubtype="32" fill="hold" grpId="0" nodeType="afterEffect">
                                  <p:stCondLst>
                                    <p:cond delay="0"/>
                                  </p:stCondLst>
                                  <p:childTnLst>
                                    <p:set>
                                      <p:cBhvr>
                                        <p:cTn id="41" dur="1" fill="hold">
                                          <p:stCondLst>
                                            <p:cond delay="0"/>
                                          </p:stCondLst>
                                        </p:cTn>
                                        <p:tgtEl>
                                          <p:spTgt spid="80909"/>
                                        </p:tgtEl>
                                        <p:attrNameLst>
                                          <p:attrName>style.visibility</p:attrName>
                                        </p:attrNameLst>
                                      </p:cBhvr>
                                      <p:to>
                                        <p:strVal val="visible"/>
                                      </p:to>
                                    </p:set>
                                    <p:animEffect transition="in" filter="box(out)">
                                      <p:cBhvr>
                                        <p:cTn id="42" dur="500"/>
                                        <p:tgtEl>
                                          <p:spTgt spid="809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autoUpdateAnimBg="0"/>
      <p:bldP spid="80900" grpId="0" autoUpdateAnimBg="0"/>
      <p:bldP spid="80903" grpId="0" autoUpdateAnimBg="0"/>
      <p:bldP spid="80904" grpId="0" autoUpdateAnimBg="0"/>
      <p:bldP spid="80905" grpId="0" autoUpdateAnimBg="0"/>
      <p:bldP spid="80906" grpId="0" autoUpdateAnimBg="0"/>
      <p:bldP spid="80907" grpId="0" autoUpdateAnimBg="0"/>
      <p:bldP spid="80908" grpId="0" autoUpdateAnimBg="0"/>
      <p:bldP spid="80909"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ChangeArrowheads="1"/>
          </p:cNvSpPr>
          <p:nvPr/>
        </p:nvSpPr>
        <p:spPr bwMode="auto">
          <a:xfrm>
            <a:off x="2393950" y="152400"/>
            <a:ext cx="4953000" cy="519113"/>
          </a:xfrm>
          <a:prstGeom prst="rect">
            <a:avLst/>
          </a:prstGeom>
          <a:noFill/>
          <a:ln w="9525">
            <a:noFill/>
            <a:miter lim="800000"/>
            <a:headEnd/>
            <a:tailEnd/>
          </a:ln>
          <a:effectLst>
            <a:outerShdw dist="53882" dir="2700000" algn="ctr" rotWithShape="0">
              <a:srgbClr val="000000"/>
            </a:outerShdw>
          </a:effectLst>
        </p:spPr>
        <p:txBody>
          <a:bodyPr lIns="92075" tIns="46038" rIns="92075" bIns="46038">
            <a:spAutoFit/>
          </a:bodyPr>
          <a:lstStyle/>
          <a:p>
            <a:pPr algn="ctr" rtl="1" eaLnBrk="0" hangingPunct="0"/>
            <a:endParaRPr lang="ar-SA" sz="2800">
              <a:solidFill>
                <a:srgbClr val="FFFF99"/>
              </a:solidFill>
              <a:cs typeface="Monotype Koufi" pitchFamily="2" charset="-78"/>
            </a:endParaRPr>
          </a:p>
        </p:txBody>
      </p:sp>
      <p:sp>
        <p:nvSpPr>
          <p:cNvPr id="82947" name="Rectangle 3"/>
          <p:cNvSpPr>
            <a:spLocks noChangeArrowheads="1"/>
          </p:cNvSpPr>
          <p:nvPr/>
        </p:nvSpPr>
        <p:spPr bwMode="auto">
          <a:xfrm>
            <a:off x="920750" y="1700213"/>
            <a:ext cx="8840788" cy="3140075"/>
          </a:xfrm>
          <a:prstGeom prst="rect">
            <a:avLst/>
          </a:prstGeom>
          <a:noFill/>
          <a:ln w="9525">
            <a:noFill/>
            <a:miter lim="800000"/>
            <a:headEnd/>
            <a:tailEnd/>
          </a:ln>
          <a:effectLst>
            <a:outerShdw dist="35921" dir="2700000" algn="ctr" rotWithShape="0">
              <a:srgbClr val="000000"/>
            </a:outerShdw>
          </a:effectLst>
        </p:spPr>
        <p:txBody>
          <a:bodyPr lIns="92075" tIns="46038" rIns="92075" bIns="46038">
            <a:spAutoFit/>
          </a:bodyPr>
          <a:lstStyle/>
          <a:p>
            <a:pPr algn="r" rtl="1" eaLnBrk="0" hangingPunct="0">
              <a:spcBef>
                <a:spcPct val="50000"/>
              </a:spcBef>
            </a:pPr>
            <a:r>
              <a:rPr lang="ar-SA" sz="4000" b="1">
                <a:cs typeface="Simplified Arabic" pitchFamily="18" charset="-78"/>
              </a:rPr>
              <a:t>هناك فرقاً كبيراً بين الاستماع والإنصات .. وفي القرآن الكريم ما يؤكد هذه الحقيقة في قوله تعالى : </a:t>
            </a:r>
          </a:p>
          <a:p>
            <a:pPr algn="r" rtl="1" eaLnBrk="0" hangingPunct="0">
              <a:spcBef>
                <a:spcPct val="50000"/>
              </a:spcBef>
            </a:pPr>
            <a:r>
              <a:rPr lang="ar-SA" sz="4000" b="1">
                <a:solidFill>
                  <a:schemeClr val="tx2"/>
                </a:solidFill>
                <a:cs typeface="Simplified Arabic" pitchFamily="18" charset="-78"/>
              </a:rPr>
              <a:t>” وإذا قُرئ القرآن فاستمعوا له وأنصتوا .. ”</a:t>
            </a:r>
            <a:r>
              <a:rPr lang="ar-SA" sz="4000" b="1">
                <a:cs typeface="Simplified Arabic" pitchFamily="18" charset="-78"/>
              </a:rPr>
              <a:t> </a:t>
            </a:r>
          </a:p>
          <a:p>
            <a:pPr algn="r" rtl="1" eaLnBrk="0" hangingPunct="0">
              <a:spcBef>
                <a:spcPct val="50000"/>
              </a:spcBef>
            </a:pPr>
            <a:r>
              <a:rPr lang="ar-SA" sz="4000" b="1">
                <a:cs typeface="Simplified Arabic" pitchFamily="18" charset="-78"/>
              </a:rPr>
              <a:t>           فالاستماع جاء قبل الإنصات .</a:t>
            </a:r>
            <a:endParaRPr lang="en-US" sz="4000" b="1">
              <a:cs typeface="Simplified Arabic" pitchFamily="18" charset="-78"/>
            </a:endParaRPr>
          </a:p>
        </p:txBody>
      </p:sp>
      <p:grpSp>
        <p:nvGrpSpPr>
          <p:cNvPr id="82948" name="Group 4"/>
          <p:cNvGrpSpPr>
            <a:grpSpLocks/>
          </p:cNvGrpSpPr>
          <p:nvPr/>
        </p:nvGrpSpPr>
        <p:grpSpPr bwMode="auto">
          <a:xfrm>
            <a:off x="1352550" y="1125538"/>
            <a:ext cx="8255000" cy="114300"/>
            <a:chOff x="36" y="420"/>
            <a:chExt cx="5676" cy="48"/>
          </a:xfrm>
        </p:grpSpPr>
        <p:sp>
          <p:nvSpPr>
            <p:cNvPr id="82949" name="Line 5"/>
            <p:cNvSpPr>
              <a:spLocks noChangeShapeType="1"/>
            </p:cNvSpPr>
            <p:nvPr/>
          </p:nvSpPr>
          <p:spPr bwMode="auto">
            <a:xfrm>
              <a:off x="36" y="468"/>
              <a:ext cx="5676" cy="0"/>
            </a:xfrm>
            <a:prstGeom prst="line">
              <a:avLst/>
            </a:prstGeom>
            <a:noFill/>
            <a:ln w="50800">
              <a:solidFill>
                <a:schemeClr val="tx1"/>
              </a:solidFill>
              <a:round/>
              <a:headEnd type="none" w="sm" len="sm"/>
              <a:tailEnd type="none" w="sm" len="sm"/>
            </a:ln>
            <a:effectLst>
              <a:outerShdw dist="45791" dir="3378596" algn="ctr" rotWithShape="0">
                <a:srgbClr val="000000"/>
              </a:outerShdw>
            </a:effectLst>
          </p:spPr>
          <p:txBody>
            <a:bodyPr/>
            <a:lstStyle/>
            <a:p>
              <a:endParaRPr lang="ar-SA"/>
            </a:p>
          </p:txBody>
        </p:sp>
        <p:sp>
          <p:nvSpPr>
            <p:cNvPr id="82950" name="Line 6"/>
            <p:cNvSpPr>
              <a:spLocks noChangeShapeType="1"/>
            </p:cNvSpPr>
            <p:nvPr/>
          </p:nvSpPr>
          <p:spPr bwMode="auto">
            <a:xfrm>
              <a:off x="36" y="420"/>
              <a:ext cx="5676" cy="0"/>
            </a:xfrm>
            <a:prstGeom prst="line">
              <a:avLst/>
            </a:prstGeom>
            <a:noFill/>
            <a:ln w="12700">
              <a:solidFill>
                <a:schemeClr val="tx1"/>
              </a:solidFill>
              <a:round/>
              <a:headEnd type="none" w="sm" len="sm"/>
              <a:tailEnd type="none" w="sm" len="sm"/>
            </a:ln>
            <a:effectLst>
              <a:outerShdw dist="35921" dir="2700000" algn="ctr" rotWithShape="0">
                <a:srgbClr val="000000"/>
              </a:outerShdw>
            </a:effectLst>
          </p:spPr>
          <p:txBody>
            <a:bodyPr/>
            <a:lstStyle/>
            <a:p>
              <a:endParaRPr lang="ar-SA"/>
            </a:p>
          </p:txBody>
        </p:sp>
      </p:grpSp>
      <p:sp>
        <p:nvSpPr>
          <p:cNvPr id="82951" name="Rectangle 7"/>
          <p:cNvSpPr>
            <a:spLocks noGrp="1" noChangeArrowheads="1"/>
          </p:cNvSpPr>
          <p:nvPr>
            <p:ph type="title" idx="4294967295"/>
          </p:nvPr>
        </p:nvSpPr>
        <p:spPr>
          <a:xfrm>
            <a:off x="3440113" y="304800"/>
            <a:ext cx="6300787" cy="1206500"/>
          </a:xfrm>
        </p:spPr>
        <p:txBody>
          <a:bodyPr/>
          <a:lstStyle/>
          <a:p>
            <a:r>
              <a:rPr lang="ar-SA" sz="4000">
                <a:solidFill>
                  <a:srgbClr val="FFFF99"/>
                </a:solidFill>
              </a:rPr>
              <a:t>الانصات وأثره على نجاح التواصل</a:t>
            </a:r>
            <a:r>
              <a:rPr lang="en-US" sz="4000">
                <a:solidFill>
                  <a:srgbClr val="FFFF99"/>
                </a:solidFill>
              </a:rPr>
              <a:t/>
            </a:r>
            <a:br>
              <a:rPr lang="en-US" sz="4000">
                <a:solidFill>
                  <a:srgbClr val="FFFF99"/>
                </a:solidFill>
              </a:rPr>
            </a:br>
            <a:endParaRPr lang="en-US" sz="4000">
              <a:solidFill>
                <a:srgbClr val="FFFF99"/>
              </a:solidFill>
            </a:endParaRP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algn="r" rtl="1"/>
            <a:endParaRPr lang="ar-SA"/>
          </a:p>
        </p:txBody>
      </p:sp>
      <p:sp>
        <p:nvSpPr>
          <p:cNvPr id="55299" name="Rectangle 3"/>
          <p:cNvSpPr>
            <a:spLocks noGrp="1" noChangeArrowheads="1"/>
          </p:cNvSpPr>
          <p:nvPr>
            <p:ph type="body" idx="1"/>
          </p:nvPr>
        </p:nvSpPr>
        <p:spPr/>
        <p:txBody>
          <a:bodyPr/>
          <a:lstStyle/>
          <a:p>
            <a:pPr algn="r" rtl="1"/>
            <a:endParaRPr lang="ar-SA"/>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3124200" y="2514600"/>
            <a:ext cx="6451600" cy="1143000"/>
          </a:xfrm>
        </p:spPr>
        <p:txBody>
          <a:bodyPr/>
          <a:lstStyle/>
          <a:p>
            <a:r>
              <a:rPr lang="ar-SA" b="1">
                <a:solidFill>
                  <a:srgbClr val="FFFF00"/>
                </a:solidFill>
                <a:cs typeface="HeshamNormal" pitchFamily="2" charset="-78"/>
              </a:rPr>
              <a:t>المهارات الشخصية</a:t>
            </a:r>
            <a:r>
              <a:rPr lang="en-US">
                <a:solidFill>
                  <a:srgbClr val="FFFF00"/>
                </a:solidFill>
                <a:cs typeface="HeshamNormal" pitchFamily="2" charset="-78"/>
              </a:rPr>
              <a:t>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a:xfrm>
            <a:off x="762000" y="2895600"/>
            <a:ext cx="7842250" cy="1143000"/>
          </a:xfrm>
        </p:spPr>
        <p:txBody>
          <a:bodyPr/>
          <a:lstStyle/>
          <a:p>
            <a:pPr algn="ctr"/>
            <a:r>
              <a:rPr lang="ar-SA">
                <a:solidFill>
                  <a:srgbClr val="FFFF00"/>
                </a:solidFill>
                <a:cs typeface="HeshamNormal" pitchFamily="2" charset="-78"/>
              </a:rPr>
              <a:t>التعامل مع التوتر</a:t>
            </a:r>
            <a:r>
              <a:rPr lang="en-US">
                <a:solidFill>
                  <a:srgbClr val="FFFF00"/>
                </a:solidFill>
                <a:cs typeface="HeshamNormal" pitchFamily="2" charset="-78"/>
              </a:rPr>
              <a:t/>
            </a:r>
            <a:br>
              <a:rPr lang="en-US">
                <a:solidFill>
                  <a:srgbClr val="FFFF00"/>
                </a:solidFill>
                <a:cs typeface="HeshamNormal" pitchFamily="2" charset="-78"/>
              </a:rPr>
            </a:br>
            <a:endParaRPr lang="en-US">
              <a:solidFill>
                <a:srgbClr val="FFFF00"/>
              </a:solidFill>
              <a:cs typeface="HeshamNormal" pitchFamily="2" charset="-78"/>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495300" y="2514600"/>
            <a:ext cx="7842250" cy="1143000"/>
          </a:xfrm>
        </p:spPr>
        <p:txBody>
          <a:bodyPr/>
          <a:lstStyle/>
          <a:p>
            <a:pPr algn="ctr" rtl="1"/>
            <a:r>
              <a:rPr lang="ar-SA">
                <a:solidFill>
                  <a:srgbClr val="FFFF00"/>
                </a:solidFill>
                <a:cs typeface="HeshamNormal" pitchFamily="2" charset="-78"/>
              </a:rPr>
              <a:t>التوتر امر فطري</a:t>
            </a:r>
            <a:br>
              <a:rPr lang="ar-SA">
                <a:solidFill>
                  <a:srgbClr val="FFFF00"/>
                </a:solidFill>
                <a:cs typeface="HeshamNormal" pitchFamily="2" charset="-78"/>
              </a:rPr>
            </a:br>
            <a:r>
              <a:rPr lang="ar-SA">
                <a:solidFill>
                  <a:srgbClr val="FFFF00"/>
                </a:solidFill>
                <a:cs typeface="HeshamNormal" pitchFamily="2" charset="-78"/>
              </a:rPr>
              <a:t> يحدث </a:t>
            </a:r>
            <a:br>
              <a:rPr lang="ar-SA">
                <a:solidFill>
                  <a:srgbClr val="FFFF00"/>
                </a:solidFill>
                <a:cs typeface="HeshamNormal" pitchFamily="2" charset="-78"/>
              </a:rPr>
            </a:br>
            <a:r>
              <a:rPr lang="ar-SA">
                <a:solidFill>
                  <a:srgbClr val="FFFF00"/>
                </a:solidFill>
                <a:cs typeface="HeshamNormal" pitchFamily="2" charset="-78"/>
              </a:rPr>
              <a:t>متى ماأحاطت بنا الضغوط</a:t>
            </a:r>
            <a:r>
              <a:rPr lang="en-US">
                <a:solidFill>
                  <a:srgbClr val="FFFF00"/>
                </a:solidFill>
                <a:cs typeface="HeshamNormal" pitchFamily="2" charset="-78"/>
              </a:rPr>
              <a:t/>
            </a:r>
            <a:br>
              <a:rPr lang="en-US">
                <a:solidFill>
                  <a:srgbClr val="FFFF00"/>
                </a:solidFill>
                <a:cs typeface="HeshamNormal" pitchFamily="2" charset="-78"/>
              </a:rPr>
            </a:br>
            <a:endParaRPr lang="en-US">
              <a:solidFill>
                <a:srgbClr val="FFFF00"/>
              </a:solidFill>
              <a:cs typeface="HeshamNormal" pitchFamily="2" charset="-7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Oval 4"/>
          <p:cNvSpPr>
            <a:spLocks noChangeArrowheads="1"/>
          </p:cNvSpPr>
          <p:nvPr/>
        </p:nvSpPr>
        <p:spPr bwMode="auto">
          <a:xfrm>
            <a:off x="5097463" y="5943600"/>
            <a:ext cx="914400" cy="914400"/>
          </a:xfrm>
          <a:prstGeom prst="ellipse">
            <a:avLst/>
          </a:prstGeom>
          <a:solidFill>
            <a:schemeClr val="accent1"/>
          </a:solidFill>
          <a:ln w="12700" cap="sq">
            <a:solidFill>
              <a:schemeClr val="tx1"/>
            </a:solidFill>
            <a:round/>
            <a:headEnd type="none" w="sm" len="sm"/>
            <a:tailEnd type="none" w="sm" len="sm"/>
          </a:ln>
          <a:effectLst/>
        </p:spPr>
        <p:txBody>
          <a:bodyPr wrap="none" anchor="ctr"/>
          <a:lstStyle/>
          <a:p>
            <a:endParaRPr lang="ar-SA"/>
          </a:p>
        </p:txBody>
      </p:sp>
      <p:sp>
        <p:nvSpPr>
          <p:cNvPr id="4098" name="Rectangle 2"/>
          <p:cNvSpPr>
            <a:spLocks noGrp="1" noChangeArrowheads="1"/>
          </p:cNvSpPr>
          <p:nvPr>
            <p:ph type="title"/>
          </p:nvPr>
        </p:nvSpPr>
        <p:spPr>
          <a:xfrm>
            <a:off x="1639888" y="736600"/>
            <a:ext cx="7848600" cy="6121400"/>
          </a:xfrm>
        </p:spPr>
        <p:txBody>
          <a:bodyPr/>
          <a:lstStyle/>
          <a:p>
            <a:pPr algn="ctr" rtl="1"/>
            <a:r>
              <a:rPr lang="ar-SA" b="1">
                <a:solidFill>
                  <a:srgbClr val="FFFF00"/>
                </a:solidFill>
                <a:cs typeface="Traditional Arabic" pitchFamily="18" charset="-78"/>
              </a:rPr>
              <a:t>الرجاء تحديد درجة تطبيقك</a:t>
            </a:r>
            <a:r>
              <a:rPr lang="en-US" b="1">
                <a:solidFill>
                  <a:srgbClr val="FFFF00"/>
                </a:solidFill>
                <a:cs typeface="Traditional Arabic" pitchFamily="18" charset="-78"/>
              </a:rPr>
              <a:t/>
            </a:r>
            <a:br>
              <a:rPr lang="en-US" b="1">
                <a:solidFill>
                  <a:srgbClr val="FFFF00"/>
                </a:solidFill>
                <a:cs typeface="Traditional Arabic" pitchFamily="18" charset="-78"/>
              </a:rPr>
            </a:br>
            <a:r>
              <a:rPr lang="ar-SA" b="1">
                <a:solidFill>
                  <a:srgbClr val="FFFF00"/>
                </a:solidFill>
                <a:cs typeface="Traditional Arabic" pitchFamily="18" charset="-78"/>
              </a:rPr>
              <a:t> لما سيرد في الجمل التالية </a:t>
            </a:r>
            <a:r>
              <a:rPr lang="en-US" b="1">
                <a:solidFill>
                  <a:srgbClr val="FFFF00"/>
                </a:solidFill>
                <a:cs typeface="Traditional Arabic" pitchFamily="18" charset="-78"/>
              </a:rPr>
              <a:t/>
            </a:r>
            <a:br>
              <a:rPr lang="en-US" b="1">
                <a:solidFill>
                  <a:srgbClr val="FFFF00"/>
                </a:solidFill>
                <a:cs typeface="Traditional Arabic" pitchFamily="18" charset="-78"/>
              </a:rPr>
            </a:br>
            <a:r>
              <a:rPr lang="ar-SA" b="1">
                <a:solidFill>
                  <a:srgbClr val="FFFF00"/>
                </a:solidFill>
                <a:cs typeface="Traditional Arabic" pitchFamily="18" charset="-78"/>
              </a:rPr>
              <a:t>بوضع دائرة على الرقم المناسب</a:t>
            </a:r>
            <a:br>
              <a:rPr lang="ar-SA" b="1">
                <a:solidFill>
                  <a:srgbClr val="FFFF00"/>
                </a:solidFill>
                <a:cs typeface="Traditional Arabic" pitchFamily="18" charset="-78"/>
              </a:rPr>
            </a:br>
            <a:r>
              <a:rPr lang="ar-SA" b="1">
                <a:solidFill>
                  <a:srgbClr val="FFFF00"/>
                </a:solidFill>
                <a:cs typeface="Traditional Arabic" pitchFamily="18" charset="-78"/>
              </a:rPr>
              <a:t> في الورقة التي بين يديك </a:t>
            </a:r>
            <a:br>
              <a:rPr lang="ar-SA" b="1">
                <a:solidFill>
                  <a:srgbClr val="FFFF00"/>
                </a:solidFill>
                <a:cs typeface="Traditional Arabic" pitchFamily="18" charset="-78"/>
              </a:rPr>
            </a:br>
            <a:r>
              <a:rPr lang="ar-SA" b="1">
                <a:solidFill>
                  <a:srgbClr val="FFFF00"/>
                </a:solidFill>
                <a:cs typeface="Traditional Arabic" pitchFamily="18" charset="-78"/>
              </a:rPr>
              <a:t> </a:t>
            </a:r>
            <a:br>
              <a:rPr lang="ar-SA" b="1">
                <a:solidFill>
                  <a:srgbClr val="FFFF00"/>
                </a:solidFill>
                <a:cs typeface="Traditional Arabic" pitchFamily="18" charset="-78"/>
              </a:rPr>
            </a:br>
            <a:r>
              <a:rPr lang="ar-SA" b="1">
                <a:solidFill>
                  <a:srgbClr val="FFFF00"/>
                </a:solidFill>
                <a:cs typeface="Traditional Arabic" pitchFamily="18" charset="-78"/>
              </a:rPr>
              <a:t>على افتراض أن :</a:t>
            </a:r>
            <a:br>
              <a:rPr lang="ar-SA" b="1">
                <a:solidFill>
                  <a:srgbClr val="FFFF00"/>
                </a:solidFill>
                <a:cs typeface="Traditional Arabic" pitchFamily="18" charset="-78"/>
              </a:rPr>
            </a:br>
            <a:r>
              <a:rPr lang="ar-SA" b="1">
                <a:solidFill>
                  <a:srgbClr val="FFFF00"/>
                </a:solidFill>
                <a:cs typeface="Traditional Arabic" pitchFamily="18" charset="-78"/>
              </a:rPr>
              <a:t> (5) تعني انك دائماً تطبق ذلك </a:t>
            </a:r>
            <a:br>
              <a:rPr lang="ar-SA" b="1">
                <a:solidFill>
                  <a:srgbClr val="FFFF00"/>
                </a:solidFill>
                <a:cs typeface="Traditional Arabic" pitchFamily="18" charset="-78"/>
              </a:rPr>
            </a:br>
            <a:r>
              <a:rPr lang="ar-SA" b="1">
                <a:solidFill>
                  <a:srgbClr val="FFFF00"/>
                </a:solidFill>
                <a:cs typeface="Traditional Arabic" pitchFamily="18" charset="-78"/>
              </a:rPr>
              <a:t>و (1) تعني أنك لا تطبق ذلك أبدا</a:t>
            </a:r>
            <a:r>
              <a:rPr lang="ar-SA" sz="2400" b="1">
                <a:solidFill>
                  <a:srgbClr val="FFFF00"/>
                </a:solidFill>
                <a:cs typeface="Traditional Arabic" pitchFamily="18" charset="-78"/>
              </a:rPr>
              <a:t/>
            </a:r>
            <a:br>
              <a:rPr lang="ar-SA" sz="2400" b="1">
                <a:solidFill>
                  <a:srgbClr val="FFFF00"/>
                </a:solidFill>
                <a:cs typeface="Traditional Arabic" pitchFamily="18" charset="-78"/>
              </a:rPr>
            </a:br>
            <a:r>
              <a:rPr lang="ar-SA" sz="6000" b="1">
                <a:solidFill>
                  <a:srgbClr val="66FF33"/>
                </a:solidFill>
                <a:cs typeface="Traditional Arabic" pitchFamily="18" charset="-78"/>
              </a:rPr>
              <a:t>1   2   </a:t>
            </a:r>
            <a:r>
              <a:rPr lang="ar-SA" sz="6000" b="1">
                <a:solidFill>
                  <a:srgbClr val="FF0000"/>
                </a:solidFill>
                <a:cs typeface="Traditional Arabic" pitchFamily="18" charset="-78"/>
              </a:rPr>
              <a:t>3</a:t>
            </a:r>
            <a:r>
              <a:rPr lang="ar-SA" sz="6000" b="1">
                <a:solidFill>
                  <a:srgbClr val="66FF33"/>
                </a:solidFill>
                <a:cs typeface="Traditional Arabic" pitchFamily="18" charset="-78"/>
              </a:rPr>
              <a:t>   4   5</a:t>
            </a:r>
            <a:r>
              <a:rPr lang="ar-SA" b="1">
                <a:solidFill>
                  <a:srgbClr val="FFFF00"/>
                </a:solidFill>
                <a:cs typeface="Traditional Arabic" pitchFamily="18" charset="-78"/>
              </a:rPr>
              <a:t> </a:t>
            </a:r>
            <a:endParaRPr lang="en-US" b="1">
              <a:solidFill>
                <a:srgbClr val="FFFF00"/>
              </a:solidFill>
              <a:cs typeface="Traditional Arabic" pitchFamily="18" charset="-7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0" y="1371600"/>
            <a:ext cx="7924800" cy="4343400"/>
          </a:xfrm>
        </p:spPr>
        <p:txBody>
          <a:bodyPr/>
          <a:lstStyle/>
          <a:p>
            <a:pPr algn="r" rtl="1"/>
            <a:r>
              <a:rPr lang="ar-SA" u="sng">
                <a:solidFill>
                  <a:srgbClr val="66FF33"/>
                </a:solidFill>
                <a:cs typeface="HeshamNormal" pitchFamily="2" charset="-78"/>
              </a:rPr>
              <a:t>من ظواهر التوتر</a:t>
            </a:r>
            <a:r>
              <a:rPr lang="ar-SA" u="sng">
                <a:solidFill>
                  <a:srgbClr val="FFFF00"/>
                </a:solidFill>
                <a:cs typeface="HeshamNormal" pitchFamily="2" charset="-78"/>
              </a:rPr>
              <a:t> :</a:t>
            </a:r>
            <a:r>
              <a:rPr lang="ar-SA">
                <a:solidFill>
                  <a:srgbClr val="FFFF00"/>
                </a:solidFill>
                <a:cs typeface="HeshamNormal" pitchFamily="2" charset="-78"/>
              </a:rPr>
              <a:t/>
            </a:r>
            <a:br>
              <a:rPr lang="ar-SA">
                <a:solidFill>
                  <a:srgbClr val="FFFF00"/>
                </a:solidFill>
                <a:cs typeface="HeshamNormal" pitchFamily="2" charset="-78"/>
              </a:rPr>
            </a:br>
            <a:r>
              <a:rPr lang="ar-SA" sz="2800">
                <a:solidFill>
                  <a:srgbClr val="FFFF00"/>
                </a:solidFill>
                <a:cs typeface="HeshamNormal" pitchFamily="2" charset="-78"/>
              </a:rPr>
              <a:t/>
            </a:r>
            <a:br>
              <a:rPr lang="ar-SA" sz="2800">
                <a:solidFill>
                  <a:srgbClr val="FFFF00"/>
                </a:solidFill>
                <a:cs typeface="HeshamNormal" pitchFamily="2" charset="-78"/>
              </a:rPr>
            </a:br>
            <a:r>
              <a:rPr lang="ar-SA">
                <a:solidFill>
                  <a:srgbClr val="FFFF00"/>
                </a:solidFill>
                <a:cs typeface="HeshamNormal" pitchFamily="2" charset="-78"/>
              </a:rPr>
              <a:t>		العرق </a:t>
            </a:r>
            <a:br>
              <a:rPr lang="ar-SA">
                <a:solidFill>
                  <a:srgbClr val="FFFF00"/>
                </a:solidFill>
                <a:cs typeface="HeshamNormal" pitchFamily="2" charset="-78"/>
              </a:rPr>
            </a:br>
            <a:r>
              <a:rPr lang="ar-SA">
                <a:solidFill>
                  <a:srgbClr val="FFFF00"/>
                </a:solidFill>
                <a:cs typeface="HeshamNormal" pitchFamily="2" charset="-78"/>
              </a:rPr>
              <a:t>		اضطراب المعدة </a:t>
            </a:r>
            <a:br>
              <a:rPr lang="ar-SA">
                <a:solidFill>
                  <a:srgbClr val="FFFF00"/>
                </a:solidFill>
                <a:cs typeface="HeshamNormal" pitchFamily="2" charset="-78"/>
              </a:rPr>
            </a:br>
            <a:r>
              <a:rPr lang="ar-SA">
                <a:solidFill>
                  <a:srgbClr val="FFFF00"/>
                </a:solidFill>
                <a:cs typeface="HeshamNormal" pitchFamily="2" charset="-78"/>
              </a:rPr>
              <a:t>		تغير المزاج</a:t>
            </a:r>
            <a:r>
              <a:rPr lang="en-US">
                <a:solidFill>
                  <a:srgbClr val="FFFF00"/>
                </a:solidFill>
                <a:cs typeface="HeshamNormal" pitchFamily="2" charset="-78"/>
              </a:rPr>
              <a:t/>
            </a:r>
            <a:br>
              <a:rPr lang="en-US">
                <a:solidFill>
                  <a:srgbClr val="FFFF00"/>
                </a:solidFill>
                <a:cs typeface="HeshamNormal" pitchFamily="2" charset="-78"/>
              </a:rPr>
            </a:br>
            <a:r>
              <a:rPr lang="ar-SA">
                <a:solidFill>
                  <a:srgbClr val="FFFF00"/>
                </a:solidFill>
                <a:cs typeface="HeshamNormal" pitchFamily="2" charset="-78"/>
              </a:rPr>
              <a:t>		تسارع النفس   </a:t>
            </a:r>
            <a:br>
              <a:rPr lang="ar-SA">
                <a:solidFill>
                  <a:srgbClr val="FFFF00"/>
                </a:solidFill>
                <a:cs typeface="HeshamNormal" pitchFamily="2" charset="-78"/>
              </a:rPr>
            </a:br>
            <a:r>
              <a:rPr lang="ar-SA">
                <a:solidFill>
                  <a:srgbClr val="FFFF00"/>
                </a:solidFill>
                <a:cs typeface="HeshamNormal" pitchFamily="2" charset="-78"/>
              </a:rPr>
              <a:t>		تزايد ضربات القلب</a:t>
            </a:r>
            <a:r>
              <a:rPr lang="en-US">
                <a:solidFill>
                  <a:srgbClr val="FFFF00"/>
                </a:solidFill>
                <a:cs typeface="HeshamNormal" pitchFamily="2" charset="-78"/>
              </a:rPr>
              <a:t/>
            </a:r>
            <a:br>
              <a:rPr lang="en-US">
                <a:solidFill>
                  <a:srgbClr val="FFFF00"/>
                </a:solidFill>
                <a:cs typeface="HeshamNormal" pitchFamily="2" charset="-78"/>
              </a:rPr>
            </a:br>
            <a:endParaRPr lang="en-US">
              <a:solidFill>
                <a:srgbClr val="FFFF00"/>
              </a:solidFill>
              <a:cs typeface="HeshamNormal" pitchFamily="2" charset="-78"/>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495300" y="2514600"/>
            <a:ext cx="7842250" cy="1143000"/>
          </a:xfrm>
        </p:spPr>
        <p:txBody>
          <a:bodyPr/>
          <a:lstStyle/>
          <a:p>
            <a:pPr algn="ctr"/>
            <a:r>
              <a:rPr lang="ar-SA">
                <a:solidFill>
                  <a:srgbClr val="FFFF00"/>
                </a:solidFill>
                <a:cs typeface="HeshamNormal" pitchFamily="2" charset="-78"/>
              </a:rPr>
              <a:t>التوتر ذو مستويات متفاوته</a:t>
            </a:r>
            <a:r>
              <a:rPr lang="en-US">
                <a:solidFill>
                  <a:srgbClr val="FFFF00"/>
                </a:solidFill>
                <a:cs typeface="HeshamNormal" pitchFamily="2" charset="-78"/>
              </a:rPr>
              <a:t>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a:xfrm>
            <a:off x="495300" y="2514600"/>
            <a:ext cx="7842250" cy="1143000"/>
          </a:xfrm>
        </p:spPr>
        <p:txBody>
          <a:bodyPr/>
          <a:lstStyle/>
          <a:p>
            <a:pPr algn="ctr" rtl="1"/>
            <a:r>
              <a:rPr lang="ar-SA">
                <a:solidFill>
                  <a:srgbClr val="FFFF00"/>
                </a:solidFill>
                <a:cs typeface="HeshamNormal" pitchFamily="2" charset="-78"/>
              </a:rPr>
              <a:t>الملقي المتوتر </a:t>
            </a:r>
            <a:br>
              <a:rPr lang="ar-SA">
                <a:solidFill>
                  <a:srgbClr val="FFFF00"/>
                </a:solidFill>
                <a:cs typeface="HeshamNormal" pitchFamily="2" charset="-78"/>
              </a:rPr>
            </a:br>
            <a:r>
              <a:rPr lang="ar-SA" sz="2000">
                <a:solidFill>
                  <a:srgbClr val="FFFF00"/>
                </a:solidFill>
                <a:cs typeface="HeshamNormal" pitchFamily="2" charset="-78"/>
              </a:rPr>
              <a:t/>
            </a:r>
            <a:br>
              <a:rPr lang="ar-SA" sz="2000">
                <a:solidFill>
                  <a:srgbClr val="FFFF00"/>
                </a:solidFill>
                <a:cs typeface="HeshamNormal" pitchFamily="2" charset="-78"/>
              </a:rPr>
            </a:br>
            <a:r>
              <a:rPr lang="ar-SA">
                <a:solidFill>
                  <a:srgbClr val="FFFF00"/>
                </a:solidFill>
                <a:cs typeface="HeshamNormal" pitchFamily="2" charset="-78"/>
              </a:rPr>
              <a:t>يولد بيئة متوترة </a:t>
            </a:r>
            <a:br>
              <a:rPr lang="ar-SA">
                <a:solidFill>
                  <a:srgbClr val="FFFF00"/>
                </a:solidFill>
                <a:cs typeface="HeshamNormal" pitchFamily="2" charset="-78"/>
              </a:rPr>
            </a:br>
            <a:r>
              <a:rPr lang="ar-SA" sz="2000">
                <a:solidFill>
                  <a:srgbClr val="FFFF00"/>
                </a:solidFill>
                <a:cs typeface="HeshamNormal" pitchFamily="2" charset="-78"/>
              </a:rPr>
              <a:t/>
            </a:r>
            <a:br>
              <a:rPr lang="ar-SA" sz="2000">
                <a:solidFill>
                  <a:srgbClr val="FFFF00"/>
                </a:solidFill>
                <a:cs typeface="HeshamNormal" pitchFamily="2" charset="-78"/>
              </a:rPr>
            </a:br>
            <a:r>
              <a:rPr lang="ar-SA">
                <a:solidFill>
                  <a:srgbClr val="FFFF00"/>
                </a:solidFill>
                <a:cs typeface="HeshamNormal" pitchFamily="2" charset="-78"/>
              </a:rPr>
              <a:t>تجعل المتلقي متوتراً</a:t>
            </a:r>
            <a:r>
              <a:rPr lang="en-US">
                <a:solidFill>
                  <a:srgbClr val="FFFF00"/>
                </a:solidFill>
                <a:cs typeface="HeshamNormal" pitchFamily="2" charset="-78"/>
              </a:rPr>
              <a:t/>
            </a:r>
            <a:br>
              <a:rPr lang="en-US">
                <a:solidFill>
                  <a:srgbClr val="FFFF00"/>
                </a:solidFill>
                <a:cs typeface="HeshamNormal" pitchFamily="2" charset="-78"/>
              </a:rPr>
            </a:br>
            <a:endParaRPr lang="en-US">
              <a:solidFill>
                <a:srgbClr val="FFFF00"/>
              </a:solidFill>
              <a:cs typeface="HeshamNormal" pitchFamily="2" charset="-78"/>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a:xfrm>
            <a:off x="495300" y="2514600"/>
            <a:ext cx="7842250" cy="1143000"/>
          </a:xfrm>
        </p:spPr>
        <p:txBody>
          <a:bodyPr/>
          <a:lstStyle/>
          <a:p>
            <a:pPr algn="ctr"/>
            <a:r>
              <a:rPr lang="ar-SA">
                <a:solidFill>
                  <a:srgbClr val="FFFF00"/>
                </a:solidFill>
                <a:cs typeface="HeshamNormal" pitchFamily="2" charset="-78"/>
              </a:rPr>
              <a:t>كيف نسخر التوتر </a:t>
            </a:r>
            <a:br>
              <a:rPr lang="ar-SA">
                <a:solidFill>
                  <a:srgbClr val="FFFF00"/>
                </a:solidFill>
                <a:cs typeface="HeshamNormal" pitchFamily="2" charset="-78"/>
              </a:rPr>
            </a:br>
            <a:r>
              <a:rPr lang="ar-SA">
                <a:solidFill>
                  <a:srgbClr val="FFFF00"/>
                </a:solidFill>
                <a:cs typeface="HeshamNormal" pitchFamily="2" charset="-78"/>
              </a:rPr>
              <a:t/>
            </a:r>
            <a:br>
              <a:rPr lang="ar-SA">
                <a:solidFill>
                  <a:srgbClr val="FFFF00"/>
                </a:solidFill>
                <a:cs typeface="HeshamNormal" pitchFamily="2" charset="-78"/>
              </a:rPr>
            </a:br>
            <a:r>
              <a:rPr lang="ar-SA">
                <a:solidFill>
                  <a:srgbClr val="FFFF00"/>
                </a:solidFill>
                <a:cs typeface="HeshamNormal" pitchFamily="2" charset="-78"/>
              </a:rPr>
              <a:t>ليكون دافعاً ايجابياً</a:t>
            </a:r>
            <a:r>
              <a:rPr lang="en-US">
                <a:solidFill>
                  <a:srgbClr val="FFFF00"/>
                </a:solidFill>
                <a:cs typeface="HeshamNormal" pitchFamily="2" charset="-78"/>
              </a:rPr>
              <a:t>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495300" y="2514600"/>
            <a:ext cx="7842250" cy="1143000"/>
          </a:xfrm>
        </p:spPr>
        <p:txBody>
          <a:bodyPr/>
          <a:lstStyle/>
          <a:p>
            <a:pPr algn="ctr"/>
            <a:r>
              <a:rPr lang="ar-SA">
                <a:solidFill>
                  <a:srgbClr val="FFFF00"/>
                </a:solidFill>
                <a:cs typeface="HeshamNormal" pitchFamily="2" charset="-78"/>
              </a:rPr>
              <a:t>نصائح للحد من التوتر</a:t>
            </a:r>
            <a:r>
              <a:rPr lang="en-US">
                <a:solidFill>
                  <a:srgbClr val="FFFF00"/>
                </a:solidFill>
                <a:cs typeface="HeshamNormal" pitchFamily="2" charset="-78"/>
              </a:rPr>
              <a:t>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1639888" y="2636838"/>
            <a:ext cx="7842250" cy="1981200"/>
          </a:xfrm>
        </p:spPr>
        <p:txBody>
          <a:bodyPr/>
          <a:lstStyle/>
          <a:p>
            <a:pPr algn="ctr" rtl="1"/>
            <a:r>
              <a:rPr lang="ar-SA">
                <a:solidFill>
                  <a:srgbClr val="FFFF00"/>
                </a:solidFill>
                <a:cs typeface="HeshamNormal" pitchFamily="2" charset="-78"/>
              </a:rPr>
              <a:t>أذكر الله</a:t>
            </a:r>
            <a:r>
              <a:rPr lang="en-US">
                <a:solidFill>
                  <a:srgbClr val="FFFF00"/>
                </a:solidFill>
                <a:cs typeface="HeshamNormal" pitchFamily="2" charset="-78"/>
              </a:rPr>
              <a:t/>
            </a:r>
            <a:br>
              <a:rPr lang="en-US">
                <a:solidFill>
                  <a:srgbClr val="FFFF00"/>
                </a:solidFill>
                <a:cs typeface="HeshamNormal" pitchFamily="2" charset="-78"/>
              </a:rPr>
            </a:br>
            <a:r>
              <a:rPr lang="ar-SA">
                <a:solidFill>
                  <a:srgbClr val="FFFF00"/>
                </a:solidFill>
                <a:cs typeface="HeshamNormal" pitchFamily="2" charset="-78"/>
              </a:rPr>
              <a:t>التنظيم</a:t>
            </a:r>
            <a:r>
              <a:rPr lang="en-US">
                <a:solidFill>
                  <a:srgbClr val="FFFF00"/>
                </a:solidFill>
                <a:cs typeface="HeshamNormal" pitchFamily="2" charset="-78"/>
              </a:rPr>
              <a:t/>
            </a:r>
            <a:br>
              <a:rPr lang="en-US">
                <a:solidFill>
                  <a:srgbClr val="FFFF00"/>
                </a:solidFill>
                <a:cs typeface="HeshamNormal" pitchFamily="2" charset="-78"/>
              </a:rPr>
            </a:br>
            <a:r>
              <a:rPr lang="ar-SA">
                <a:solidFill>
                  <a:srgbClr val="FFFF00"/>
                </a:solidFill>
                <a:cs typeface="HeshamNormal" pitchFamily="2" charset="-78"/>
              </a:rPr>
              <a:t>التخيل</a:t>
            </a:r>
            <a:r>
              <a:rPr lang="en-US">
                <a:solidFill>
                  <a:srgbClr val="FFFF00"/>
                </a:solidFill>
                <a:cs typeface="HeshamNormal" pitchFamily="2" charset="-78"/>
              </a:rPr>
              <a:t/>
            </a:r>
            <a:br>
              <a:rPr lang="en-US">
                <a:solidFill>
                  <a:srgbClr val="FFFF00"/>
                </a:solidFill>
                <a:cs typeface="HeshamNormal" pitchFamily="2" charset="-78"/>
              </a:rPr>
            </a:br>
            <a:r>
              <a:rPr lang="ar-SA">
                <a:solidFill>
                  <a:srgbClr val="FFFF00"/>
                </a:solidFill>
                <a:cs typeface="HeshamNormal" pitchFamily="2" charset="-78"/>
              </a:rPr>
              <a:t>المحاكاة </a:t>
            </a:r>
            <a:br>
              <a:rPr lang="ar-SA">
                <a:solidFill>
                  <a:srgbClr val="FFFF00"/>
                </a:solidFill>
                <a:cs typeface="HeshamNormal" pitchFamily="2" charset="-78"/>
              </a:rPr>
            </a:br>
            <a:r>
              <a:rPr lang="ar-SA">
                <a:solidFill>
                  <a:srgbClr val="FFFF00"/>
                </a:solidFill>
                <a:cs typeface="HeshamNormal" pitchFamily="2" charset="-78"/>
              </a:rPr>
              <a:t>استرخي</a:t>
            </a:r>
            <a:r>
              <a:rPr lang="en-US">
                <a:solidFill>
                  <a:srgbClr val="FFFF00"/>
                </a:solidFill>
                <a:cs typeface="HeshamNormal" pitchFamily="2" charset="-78"/>
              </a:rPr>
              <a:t> </a:t>
            </a:r>
            <a:br>
              <a:rPr lang="en-US">
                <a:solidFill>
                  <a:srgbClr val="FFFF00"/>
                </a:solidFill>
                <a:cs typeface="HeshamNormal" pitchFamily="2" charset="-78"/>
              </a:rPr>
            </a:br>
            <a:r>
              <a:rPr lang="en-US">
                <a:solidFill>
                  <a:srgbClr val="FFFF00"/>
                </a:solidFill>
                <a:cs typeface="HeshamNormal" pitchFamily="2" charset="-78"/>
              </a:rPr>
              <a:t> </a:t>
            </a:r>
            <a:r>
              <a:rPr lang="ar-SA">
                <a:solidFill>
                  <a:srgbClr val="FFFF00"/>
                </a:solidFill>
                <a:cs typeface="HeshamNormal" pitchFamily="2" charset="-78"/>
              </a:rPr>
              <a:t>تحرك باستمرار</a:t>
            </a:r>
            <a:br>
              <a:rPr lang="ar-SA">
                <a:solidFill>
                  <a:srgbClr val="FFFF00"/>
                </a:solidFill>
                <a:cs typeface="HeshamNormal" pitchFamily="2" charset="-78"/>
              </a:rPr>
            </a:br>
            <a:r>
              <a:rPr lang="ar-SA">
                <a:solidFill>
                  <a:srgbClr val="FFFF00"/>
                </a:solidFill>
                <a:cs typeface="Arabic Transparent" pitchFamily="2" charset="0"/>
              </a:rPr>
              <a:t> </a:t>
            </a:r>
            <a:r>
              <a:rPr lang="ar-SA">
                <a:solidFill>
                  <a:srgbClr val="FFFF00"/>
                </a:solidFill>
                <a:cs typeface="HeshamNormal" pitchFamily="2" charset="-78"/>
              </a:rPr>
              <a:t>تنفس بعمق </a:t>
            </a:r>
            <a:r>
              <a:rPr lang="ar-SA">
                <a:solidFill>
                  <a:srgbClr val="FF00FF"/>
                </a:solidFill>
                <a:cs typeface="Arabic Transparent" pitchFamily="2" charset="0"/>
              </a:rPr>
              <a:t>(</a:t>
            </a:r>
            <a:r>
              <a:rPr lang="ar-SA">
                <a:solidFill>
                  <a:srgbClr val="FFFF00"/>
                </a:solidFill>
                <a:cs typeface="HeshamNormal" pitchFamily="2" charset="-78"/>
              </a:rPr>
              <a:t> </a:t>
            </a:r>
            <a:r>
              <a:rPr lang="ar-SA">
                <a:solidFill>
                  <a:srgbClr val="FF00FF"/>
                </a:solidFill>
                <a:cs typeface="HeshamNormal" pitchFamily="2" charset="-78"/>
              </a:rPr>
              <a:t>وسع صدرك </a:t>
            </a:r>
            <a:r>
              <a:rPr lang="ar-SA">
                <a:solidFill>
                  <a:srgbClr val="FF00FF"/>
                </a:solidFill>
                <a:cs typeface="Arabic Transparent" pitchFamily="2" charset="0"/>
              </a:rPr>
              <a:t>)</a:t>
            </a:r>
            <a:r>
              <a:rPr lang="ar-SA">
                <a:solidFill>
                  <a:srgbClr val="FFFF00"/>
                </a:solidFill>
                <a:cs typeface="HeshamNormal" pitchFamily="2" charset="-78"/>
              </a:rPr>
              <a:t> </a:t>
            </a:r>
            <a:r>
              <a:rPr lang="en-US">
                <a:solidFill>
                  <a:srgbClr val="FFFF00"/>
                </a:solidFill>
                <a:cs typeface="HeshamNormal" pitchFamily="2" charset="-78"/>
              </a:rPr>
              <a:t/>
            </a:r>
            <a:br>
              <a:rPr lang="en-US">
                <a:solidFill>
                  <a:srgbClr val="FFFF00"/>
                </a:solidFill>
                <a:cs typeface="HeshamNormal" pitchFamily="2" charset="-78"/>
              </a:rPr>
            </a:br>
            <a:r>
              <a:rPr lang="ar-SA">
                <a:solidFill>
                  <a:srgbClr val="FFFF00"/>
                </a:solidFill>
                <a:cs typeface="HeshamNormal" pitchFamily="2" charset="-78"/>
              </a:rPr>
              <a:t>تعامل مع مستمعيك واحداً واحداً</a:t>
            </a:r>
            <a:r>
              <a:rPr lang="en-US">
                <a:solidFill>
                  <a:srgbClr val="808000"/>
                </a:solidFill>
              </a:rPr>
              <a:t/>
            </a:r>
            <a:br>
              <a:rPr lang="en-US">
                <a:solidFill>
                  <a:srgbClr val="808000"/>
                </a:solidFill>
              </a:rPr>
            </a:br>
            <a:endParaRPr lang="en-US">
              <a:solidFill>
                <a:srgbClr val="8080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495300" y="2514600"/>
            <a:ext cx="7842250" cy="1143000"/>
          </a:xfrm>
        </p:spPr>
        <p:txBody>
          <a:bodyPr/>
          <a:lstStyle/>
          <a:p>
            <a:pPr algn="ctr" rtl="1"/>
            <a:r>
              <a:rPr lang="ar-SA">
                <a:solidFill>
                  <a:srgbClr val="FFFF00"/>
                </a:solidFill>
                <a:cs typeface="HeshamNormal" pitchFamily="2" charset="-78"/>
              </a:rPr>
              <a:t>التوتر منشأه الخوف</a:t>
            </a:r>
            <a:r>
              <a:rPr lang="en-US">
                <a:solidFill>
                  <a:srgbClr val="FFFF00"/>
                </a:solidFill>
                <a:cs typeface="HeshamNormal" pitchFamily="2" charset="-78"/>
              </a:rPr>
              <a:t/>
            </a:r>
            <a:br>
              <a:rPr lang="en-US">
                <a:solidFill>
                  <a:srgbClr val="FFFF00"/>
                </a:solidFill>
                <a:cs typeface="HeshamNormal" pitchFamily="2" charset="-78"/>
              </a:rPr>
            </a:br>
            <a:endParaRPr lang="en-US">
              <a:solidFill>
                <a:srgbClr val="FFFF00"/>
              </a:solidFill>
              <a:cs typeface="HeshamNormal" pitchFamily="2" charset="-78"/>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0" y="2514600"/>
            <a:ext cx="8337550" cy="1143000"/>
          </a:xfrm>
        </p:spPr>
        <p:txBody>
          <a:bodyPr/>
          <a:lstStyle/>
          <a:p>
            <a:pPr algn="ctr" rtl="1"/>
            <a:r>
              <a:rPr lang="ar-SA">
                <a:solidFill>
                  <a:srgbClr val="FFFF00"/>
                </a:solidFill>
                <a:cs typeface="HeshamNormal" pitchFamily="2" charset="-78"/>
              </a:rPr>
              <a:t>عالج الخوف </a:t>
            </a:r>
            <a:br>
              <a:rPr lang="ar-SA">
                <a:solidFill>
                  <a:srgbClr val="FFFF00"/>
                </a:solidFill>
                <a:cs typeface="HeshamNormal" pitchFamily="2" charset="-78"/>
              </a:rPr>
            </a:br>
            <a:r>
              <a:rPr lang="ar-SA" sz="2000">
                <a:solidFill>
                  <a:srgbClr val="FFFF00"/>
                </a:solidFill>
                <a:cs typeface="HeshamNormal" pitchFamily="2" charset="-78"/>
              </a:rPr>
              <a:t/>
            </a:r>
            <a:br>
              <a:rPr lang="ar-SA" sz="2000">
                <a:solidFill>
                  <a:srgbClr val="FFFF00"/>
                </a:solidFill>
                <a:cs typeface="HeshamNormal" pitchFamily="2" charset="-78"/>
              </a:rPr>
            </a:br>
            <a:r>
              <a:rPr lang="ar-SA">
                <a:solidFill>
                  <a:srgbClr val="FFFF00"/>
                </a:solidFill>
                <a:cs typeface="HeshamNormal" pitchFamily="2" charset="-78"/>
              </a:rPr>
              <a:t>بالصمت احياناً</a:t>
            </a:r>
            <a:br>
              <a:rPr lang="ar-SA">
                <a:solidFill>
                  <a:srgbClr val="FFFF00"/>
                </a:solidFill>
                <a:cs typeface="HeshamNormal" pitchFamily="2" charset="-78"/>
              </a:rPr>
            </a:br>
            <a:r>
              <a:rPr lang="ar-SA" sz="2000">
                <a:solidFill>
                  <a:srgbClr val="FFFF00"/>
                </a:solidFill>
                <a:cs typeface="HeshamNormal" pitchFamily="2" charset="-78"/>
              </a:rPr>
              <a:t/>
            </a:r>
            <a:br>
              <a:rPr lang="ar-SA" sz="2000">
                <a:solidFill>
                  <a:srgbClr val="FFFF00"/>
                </a:solidFill>
                <a:cs typeface="HeshamNormal" pitchFamily="2" charset="-78"/>
              </a:rPr>
            </a:br>
            <a:r>
              <a:rPr lang="ar-SA">
                <a:solidFill>
                  <a:srgbClr val="FFFF00"/>
                </a:solidFill>
                <a:cs typeface="HeshamNormal" pitchFamily="2" charset="-78"/>
              </a:rPr>
              <a:t> </a:t>
            </a:r>
            <a:r>
              <a:rPr lang="ar-SA">
                <a:solidFill>
                  <a:srgbClr val="FFFF00"/>
                </a:solidFill>
                <a:cs typeface="Arabic Transparent" pitchFamily="2" charset="0"/>
              </a:rPr>
              <a:t>(</a:t>
            </a:r>
            <a:r>
              <a:rPr lang="ar-SA">
                <a:solidFill>
                  <a:srgbClr val="FFFF00"/>
                </a:solidFill>
                <a:cs typeface="HeshamNormal" pitchFamily="2" charset="-78"/>
              </a:rPr>
              <a:t> ولو لشرب الماء </a:t>
            </a:r>
            <a:r>
              <a:rPr lang="ar-SA">
                <a:solidFill>
                  <a:srgbClr val="FFFF00"/>
                </a:solidFill>
                <a:cs typeface="Arabic Transparent" pitchFamily="2" charset="0"/>
              </a:rPr>
              <a:t>)</a:t>
            </a:r>
            <a:r>
              <a:rPr lang="en-US">
                <a:solidFill>
                  <a:srgbClr val="FFFF00"/>
                </a:solidFill>
                <a:cs typeface="HeshamNormal" pitchFamily="2" charset="-78"/>
              </a:rPr>
              <a:t/>
            </a:r>
            <a:br>
              <a:rPr lang="en-US">
                <a:solidFill>
                  <a:srgbClr val="FFFF00"/>
                </a:solidFill>
                <a:cs typeface="HeshamNormal" pitchFamily="2" charset="-78"/>
              </a:rPr>
            </a:br>
            <a:endParaRPr lang="en-US">
              <a:solidFill>
                <a:srgbClr val="FFFF00"/>
              </a:solidFill>
              <a:cs typeface="HeshamNormal" pitchFamily="2" charset="-78"/>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495300" y="2514600"/>
            <a:ext cx="7842250" cy="1143000"/>
          </a:xfrm>
        </p:spPr>
        <p:txBody>
          <a:bodyPr/>
          <a:lstStyle/>
          <a:p>
            <a:pPr algn="ctr"/>
            <a:r>
              <a:rPr lang="ar-SA">
                <a:solidFill>
                  <a:srgbClr val="FFFF00"/>
                </a:solidFill>
                <a:cs typeface="HeshamNormal" pitchFamily="2" charset="-78"/>
              </a:rPr>
              <a:t>عالج الخوف </a:t>
            </a:r>
            <a:br>
              <a:rPr lang="ar-SA">
                <a:solidFill>
                  <a:srgbClr val="FFFF00"/>
                </a:solidFill>
                <a:cs typeface="HeshamNormal" pitchFamily="2" charset="-78"/>
              </a:rPr>
            </a:br>
            <a:r>
              <a:rPr lang="ar-SA" sz="2400">
                <a:solidFill>
                  <a:srgbClr val="FFFF00"/>
                </a:solidFill>
                <a:cs typeface="HeshamNormal" pitchFamily="2" charset="-78"/>
              </a:rPr>
              <a:t/>
            </a:r>
            <a:br>
              <a:rPr lang="ar-SA" sz="2400">
                <a:solidFill>
                  <a:srgbClr val="FFFF00"/>
                </a:solidFill>
                <a:cs typeface="HeshamNormal" pitchFamily="2" charset="-78"/>
              </a:rPr>
            </a:br>
            <a:r>
              <a:rPr lang="ar-SA">
                <a:solidFill>
                  <a:srgbClr val="FFFF00"/>
                </a:solidFill>
                <a:cs typeface="HeshamNormal" pitchFamily="2" charset="-78"/>
              </a:rPr>
              <a:t>بالتركيز ذهنياً على الهدف</a:t>
            </a:r>
            <a:endParaRPr lang="en-US">
              <a:solidFill>
                <a:srgbClr val="FFFF00"/>
              </a:solidFill>
              <a:cs typeface="HeshamNormal" pitchFamily="2" charset="-78"/>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1208088" y="3068638"/>
            <a:ext cx="7842250" cy="1143000"/>
          </a:xfrm>
        </p:spPr>
        <p:txBody>
          <a:bodyPr/>
          <a:lstStyle/>
          <a:p>
            <a:pPr algn="ctr" rtl="1"/>
            <a:r>
              <a:rPr lang="ar-SA">
                <a:solidFill>
                  <a:srgbClr val="FFFF00"/>
                </a:solidFill>
                <a:cs typeface="HeshamNormal" pitchFamily="2" charset="-78"/>
              </a:rPr>
              <a:t>لاتعطي فرصة لاحد</a:t>
            </a:r>
            <a:br>
              <a:rPr lang="ar-SA">
                <a:solidFill>
                  <a:srgbClr val="FFFF00"/>
                </a:solidFill>
                <a:cs typeface="HeshamNormal" pitchFamily="2" charset="-78"/>
              </a:rPr>
            </a:br>
            <a:r>
              <a:rPr lang="ar-SA">
                <a:solidFill>
                  <a:srgbClr val="FFFF00"/>
                </a:solidFill>
                <a:cs typeface="HeshamNormal" pitchFamily="2" charset="-78"/>
              </a:rPr>
              <a:t> أن يعلم بقلقك</a:t>
            </a:r>
            <a:r>
              <a:rPr lang="en-US">
                <a:solidFill>
                  <a:srgbClr val="FFFF00"/>
                </a:solidFill>
                <a:cs typeface="HeshamNormal" pitchFamily="2" charset="-78"/>
              </a:rPr>
              <a:t/>
            </a:r>
            <a:br>
              <a:rPr lang="en-US">
                <a:solidFill>
                  <a:srgbClr val="FFFF00"/>
                </a:solidFill>
                <a:cs typeface="HeshamNormal" pitchFamily="2" charset="-78"/>
              </a:rPr>
            </a:br>
            <a:r>
              <a:rPr lang="ar-SA">
                <a:solidFill>
                  <a:srgbClr val="66FF33"/>
                </a:solidFill>
                <a:cs typeface="HeshamNormal" pitchFamily="2" charset="-78"/>
              </a:rPr>
              <a:t>افعل شيء </a:t>
            </a:r>
            <a:r>
              <a:rPr lang="en-US">
                <a:solidFill>
                  <a:srgbClr val="66FF33"/>
                </a:solidFill>
                <a:cs typeface="HeshamNormal" pitchFamily="2" charset="-78"/>
              </a:rPr>
              <a:t> :</a:t>
            </a:r>
            <a:r>
              <a:rPr lang="en-US">
                <a:solidFill>
                  <a:srgbClr val="FFFF00"/>
                </a:solidFill>
                <a:cs typeface="HeshamNormal" pitchFamily="2" charset="-78"/>
              </a:rPr>
              <a:t/>
            </a:r>
            <a:br>
              <a:rPr lang="en-US">
                <a:solidFill>
                  <a:srgbClr val="FFFF00"/>
                </a:solidFill>
                <a:cs typeface="HeshamNormal" pitchFamily="2" charset="-78"/>
              </a:rPr>
            </a:br>
            <a:endParaRPr lang="en-US">
              <a:solidFill>
                <a:srgbClr val="FFFF00"/>
              </a:solidFill>
              <a:cs typeface="HeshamNormal"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136650" y="549275"/>
            <a:ext cx="8420100" cy="5543550"/>
          </a:xfrm>
        </p:spPr>
        <p:txBody>
          <a:bodyPr/>
          <a:lstStyle/>
          <a:p>
            <a:pPr algn="r" rtl="1"/>
            <a:r>
              <a:rPr lang="ar-SA" sz="4000" b="1">
                <a:solidFill>
                  <a:srgbClr val="FFFF00"/>
                </a:solidFill>
              </a:rPr>
              <a:t>1   أحدد الأهداف قبل تقديم العرض</a:t>
            </a:r>
            <a:r>
              <a:rPr lang="en-US" sz="4000" b="1">
                <a:solidFill>
                  <a:srgbClr val="FFFF00"/>
                </a:solidFill>
              </a:rPr>
              <a:t> </a:t>
            </a:r>
            <a:r>
              <a:rPr lang="ar-SA" sz="4000" b="1">
                <a:solidFill>
                  <a:srgbClr val="FFFF00"/>
                </a:solidFill>
              </a:rPr>
              <a:t/>
            </a:r>
            <a:br>
              <a:rPr lang="ar-SA" sz="4000" b="1">
                <a:solidFill>
                  <a:srgbClr val="FFFF00"/>
                </a:solidFill>
              </a:rPr>
            </a:br>
            <a:r>
              <a:rPr lang="ar-SA" sz="4000" b="1">
                <a:solidFill>
                  <a:srgbClr val="FFFF00"/>
                </a:solidFill>
              </a:rPr>
              <a:t>2   أحلل قيم واحتياجات وقيود المتلقين</a:t>
            </a:r>
            <a:br>
              <a:rPr lang="ar-SA" sz="4000" b="1">
                <a:solidFill>
                  <a:srgbClr val="FFFF00"/>
                </a:solidFill>
              </a:rPr>
            </a:br>
            <a:r>
              <a:rPr lang="ar-SA" sz="4000" b="1">
                <a:solidFill>
                  <a:srgbClr val="FFFF00"/>
                </a:solidFill>
              </a:rPr>
              <a:t>3   إبداء بكتابة بعض الأفكار أولاً ثم أستخرج</a:t>
            </a:r>
            <a:br>
              <a:rPr lang="ar-SA" sz="4000" b="1">
                <a:solidFill>
                  <a:srgbClr val="FFFF00"/>
                </a:solidFill>
              </a:rPr>
            </a:br>
            <a:r>
              <a:rPr lang="ar-SA" sz="4000" b="1">
                <a:solidFill>
                  <a:srgbClr val="FFFF00"/>
                </a:solidFill>
              </a:rPr>
              <a:t>      منها العرض</a:t>
            </a:r>
            <a:br>
              <a:rPr lang="ar-SA" sz="4000" b="1">
                <a:solidFill>
                  <a:srgbClr val="FFFF00"/>
                </a:solidFill>
              </a:rPr>
            </a:br>
            <a:r>
              <a:rPr lang="ar-SA" sz="4000" b="1">
                <a:solidFill>
                  <a:srgbClr val="FFFF00"/>
                </a:solidFill>
              </a:rPr>
              <a:t>4   أحدد أسلوب بداية الحديث بطريقة تجذب </a:t>
            </a:r>
            <a:br>
              <a:rPr lang="ar-SA" sz="4000" b="1">
                <a:solidFill>
                  <a:srgbClr val="FFFF00"/>
                </a:solidFill>
              </a:rPr>
            </a:br>
            <a:r>
              <a:rPr lang="ar-SA" sz="4000" b="1">
                <a:solidFill>
                  <a:srgbClr val="FFFF00"/>
                </a:solidFill>
              </a:rPr>
              <a:t>     الآخرين وترتبط بالموضوع</a:t>
            </a:r>
            <a:br>
              <a:rPr lang="ar-SA" sz="4000" b="1">
                <a:solidFill>
                  <a:srgbClr val="FFFF00"/>
                </a:solidFill>
              </a:rPr>
            </a:br>
            <a:r>
              <a:rPr lang="ar-SA" sz="4000" b="1">
                <a:solidFill>
                  <a:srgbClr val="FFFF00"/>
                </a:solidFill>
              </a:rPr>
              <a:t>5   اجعل خاتمة الحديث مرتبطة ببدايته</a:t>
            </a:r>
            <a:endParaRPr lang="en-US" sz="4000" b="1">
              <a:solidFill>
                <a:srgbClr val="FFFF00"/>
              </a:solidFill>
            </a:endParaRPr>
          </a:p>
        </p:txBody>
      </p:sp>
      <p:pic>
        <p:nvPicPr>
          <p:cNvPr id="5125" name="Picture 5" descr="MAPSY005"/>
          <p:cNvPicPr>
            <a:picLocks noChangeAspect="1" noChangeArrowheads="1"/>
          </p:cNvPicPr>
          <p:nvPr/>
        </p:nvPicPr>
        <p:blipFill>
          <a:blip r:embed="rId2" cstate="print"/>
          <a:srcRect/>
          <a:stretch>
            <a:fillRect/>
          </a:stretch>
        </p:blipFill>
        <p:spPr bwMode="auto">
          <a:xfrm>
            <a:off x="0" y="4686300"/>
            <a:ext cx="1895475" cy="2171700"/>
          </a:xfrm>
          <a:prstGeom prst="rect">
            <a:avLst/>
          </a:prstGeom>
          <a:noFill/>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a:xfrm>
            <a:off x="1136650" y="1916113"/>
            <a:ext cx="8172450" cy="3200400"/>
          </a:xfrm>
        </p:spPr>
        <p:txBody>
          <a:bodyPr/>
          <a:lstStyle/>
          <a:p>
            <a:pPr algn="r" rtl="1"/>
            <a:r>
              <a:rPr lang="en-US">
                <a:solidFill>
                  <a:srgbClr val="FFFF00"/>
                </a:solidFill>
                <a:cs typeface="HeshamNormal" pitchFamily="2" charset="-78"/>
              </a:rPr>
              <a:t>-         </a:t>
            </a:r>
            <a:r>
              <a:rPr lang="ar-SA">
                <a:solidFill>
                  <a:srgbClr val="FFFF00"/>
                </a:solidFill>
                <a:cs typeface="HeshamNormal" pitchFamily="2" charset="-78"/>
              </a:rPr>
              <a:t>  أبتعد عن المنصه  وتجول</a:t>
            </a:r>
            <a:r>
              <a:rPr lang="en-US">
                <a:solidFill>
                  <a:srgbClr val="FFFF00"/>
                </a:solidFill>
                <a:cs typeface="HeshamNormal" pitchFamily="2" charset="-78"/>
              </a:rPr>
              <a:t/>
            </a:r>
            <a:br>
              <a:rPr lang="en-US">
                <a:solidFill>
                  <a:srgbClr val="FFFF00"/>
                </a:solidFill>
                <a:cs typeface="HeshamNormal" pitchFamily="2" charset="-78"/>
              </a:rPr>
            </a:br>
            <a:r>
              <a:rPr lang="en-US">
                <a:solidFill>
                  <a:srgbClr val="FFFF00"/>
                </a:solidFill>
                <a:cs typeface="HeshamNormal" pitchFamily="2" charset="-78"/>
              </a:rPr>
              <a:t>-         </a:t>
            </a:r>
            <a:r>
              <a:rPr lang="ar-SA">
                <a:solidFill>
                  <a:srgbClr val="FFFF00"/>
                </a:solidFill>
                <a:cs typeface="HeshamNormal" pitchFamily="2" charset="-78"/>
              </a:rPr>
              <a:t>  أسرع أو أبطئ في الالقاء</a:t>
            </a:r>
            <a:r>
              <a:rPr lang="en-US">
                <a:solidFill>
                  <a:srgbClr val="FFFF00"/>
                </a:solidFill>
                <a:cs typeface="HeshamNormal" pitchFamily="2" charset="-78"/>
              </a:rPr>
              <a:t/>
            </a:r>
            <a:br>
              <a:rPr lang="en-US">
                <a:solidFill>
                  <a:srgbClr val="FFFF00"/>
                </a:solidFill>
                <a:cs typeface="HeshamNormal" pitchFamily="2" charset="-78"/>
              </a:rPr>
            </a:br>
            <a:r>
              <a:rPr lang="en-US">
                <a:solidFill>
                  <a:srgbClr val="FFFF00"/>
                </a:solidFill>
                <a:cs typeface="HeshamNormal" pitchFamily="2" charset="-78"/>
              </a:rPr>
              <a:t>-         </a:t>
            </a:r>
            <a:r>
              <a:rPr lang="ar-SA">
                <a:solidFill>
                  <a:srgbClr val="FFFF00"/>
                </a:solidFill>
                <a:cs typeface="HeshamNormal" pitchFamily="2" charset="-78"/>
              </a:rPr>
              <a:t>  غير نغمة صوتك</a:t>
            </a:r>
            <a:r>
              <a:rPr lang="en-US">
                <a:solidFill>
                  <a:srgbClr val="FFFF00"/>
                </a:solidFill>
                <a:cs typeface="HeshamNormal" pitchFamily="2" charset="-78"/>
              </a:rPr>
              <a:t/>
            </a:r>
            <a:br>
              <a:rPr lang="en-US">
                <a:solidFill>
                  <a:srgbClr val="FFFF00"/>
                </a:solidFill>
                <a:cs typeface="HeshamNormal" pitchFamily="2" charset="-78"/>
              </a:rPr>
            </a:br>
            <a:r>
              <a:rPr lang="en-US">
                <a:solidFill>
                  <a:srgbClr val="FFFF00"/>
                </a:solidFill>
                <a:cs typeface="HeshamNormal" pitchFamily="2" charset="-78"/>
              </a:rPr>
              <a:t>-         </a:t>
            </a:r>
            <a:r>
              <a:rPr lang="ar-SA">
                <a:solidFill>
                  <a:srgbClr val="FFFF00"/>
                </a:solidFill>
                <a:cs typeface="HeshamNormal" pitchFamily="2" charset="-78"/>
              </a:rPr>
              <a:t>  اطرح سؤال على الحضور</a:t>
            </a:r>
            <a:r>
              <a:rPr lang="en-US">
                <a:solidFill>
                  <a:srgbClr val="FFFF00"/>
                </a:solidFill>
                <a:cs typeface="HeshamNormal" pitchFamily="2" charset="-78"/>
              </a:rPr>
              <a:t> </a:t>
            </a:r>
            <a:br>
              <a:rPr lang="en-US">
                <a:solidFill>
                  <a:srgbClr val="FFFF00"/>
                </a:solidFill>
                <a:cs typeface="HeshamNormal" pitchFamily="2" charset="-78"/>
              </a:rPr>
            </a:br>
            <a:r>
              <a:rPr lang="ar-SA">
                <a:solidFill>
                  <a:srgbClr val="FFFF00"/>
                </a:solidFill>
                <a:cs typeface="HeshamNormal" pitchFamily="2" charset="-78"/>
              </a:rPr>
              <a:t>	   </a:t>
            </a:r>
            <a:r>
              <a:rPr lang="en-US">
                <a:solidFill>
                  <a:srgbClr val="FFFF00"/>
                </a:solidFill>
                <a:cs typeface="HeshamNormal" pitchFamily="2" charset="-78"/>
              </a:rPr>
              <a:t>-</a:t>
            </a:r>
            <a:r>
              <a:rPr lang="ar-SA">
                <a:solidFill>
                  <a:srgbClr val="FFFF00"/>
                </a:solidFill>
                <a:cs typeface="HeshamNormal" pitchFamily="2" charset="-78"/>
              </a:rPr>
              <a:t> اطلب رفع الايدي وابداء بعدها</a:t>
            </a:r>
            <a:endParaRPr lang="en-US">
              <a:solidFill>
                <a:srgbClr val="FFFF00"/>
              </a:solidFill>
              <a:cs typeface="HeshamNormal" pitchFamily="2" charset="-78"/>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pPr algn="r" rtl="1"/>
            <a:endParaRPr lang="ar-SA"/>
          </a:p>
        </p:txBody>
      </p:sp>
      <p:sp>
        <p:nvSpPr>
          <p:cNvPr id="102403" name="Rectangle 3"/>
          <p:cNvSpPr>
            <a:spLocks noGrp="1" noChangeArrowheads="1"/>
          </p:cNvSpPr>
          <p:nvPr>
            <p:ph type="body" idx="1"/>
          </p:nvPr>
        </p:nvSpPr>
        <p:spPr/>
        <p:txBody>
          <a:bodyPr/>
          <a:lstStyle/>
          <a:p>
            <a:pPr algn="r" rtl="1"/>
            <a:endParaRPr lang="ar-SA"/>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ctrTitle"/>
          </p:nvPr>
        </p:nvSpPr>
        <p:spPr>
          <a:xfrm>
            <a:off x="1073150" y="1066800"/>
            <a:ext cx="8007350" cy="4876800"/>
          </a:xfrm>
        </p:spPr>
        <p:txBody>
          <a:bodyPr/>
          <a:lstStyle/>
          <a:p>
            <a:pPr algn="ctr" rtl="1"/>
            <a:r>
              <a:rPr lang="ar-SA" altLang="en-US" sz="5000" b="1">
                <a:solidFill>
                  <a:srgbClr val="FFFF00"/>
                </a:solidFill>
              </a:rPr>
              <a:t>المهارات الشخصية :</a:t>
            </a:r>
            <a:br>
              <a:rPr lang="ar-SA" altLang="en-US" sz="5000" b="1">
                <a:solidFill>
                  <a:srgbClr val="FFFF00"/>
                </a:solidFill>
              </a:rPr>
            </a:br>
            <a:r>
              <a:rPr lang="ar-SA" altLang="en-US" sz="5000" b="1">
                <a:solidFill>
                  <a:srgbClr val="FFFF00"/>
                </a:solidFill>
              </a:rPr>
              <a:t/>
            </a:r>
            <a:br>
              <a:rPr lang="ar-SA" altLang="en-US" sz="5000" b="1">
                <a:solidFill>
                  <a:srgbClr val="FFFF00"/>
                </a:solidFill>
              </a:rPr>
            </a:br>
            <a:r>
              <a:rPr lang="ar-SA" altLang="en-US" sz="5000" b="1">
                <a:solidFill>
                  <a:srgbClr val="FFFF00"/>
                </a:solidFill>
              </a:rPr>
              <a:t>الكلمات و الصوت </a:t>
            </a:r>
            <a:br>
              <a:rPr lang="ar-SA" altLang="en-US" sz="5000" b="1">
                <a:solidFill>
                  <a:srgbClr val="FFFF00"/>
                </a:solidFill>
              </a:rPr>
            </a:br>
            <a:r>
              <a:rPr lang="ar-SA" altLang="en-US" sz="5000" b="1">
                <a:solidFill>
                  <a:srgbClr val="FFFF00"/>
                </a:solidFill>
              </a:rPr>
              <a:t>وايماءات الجسد المصاحبه </a:t>
            </a:r>
            <a:br>
              <a:rPr lang="ar-SA" altLang="en-US" sz="5000" b="1">
                <a:solidFill>
                  <a:srgbClr val="FFFF00"/>
                </a:solidFill>
              </a:rPr>
            </a:br>
            <a:endParaRPr lang="en-US" altLang="en-US" sz="5000" b="1">
              <a:solidFill>
                <a:srgbClr val="FFFF00"/>
              </a:solidFill>
            </a:endParaRPr>
          </a:p>
        </p:txBody>
      </p:sp>
    </p:spTree>
  </p:cSld>
  <p:clrMapOvr>
    <a:masterClrMapping/>
  </p:clrMapOvr>
  <p:transition spd="med">
    <p:random/>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ctrTitle"/>
          </p:nvPr>
        </p:nvSpPr>
        <p:spPr>
          <a:xfrm>
            <a:off x="1639888" y="1052513"/>
            <a:ext cx="7924800" cy="4876800"/>
          </a:xfrm>
        </p:spPr>
        <p:txBody>
          <a:bodyPr/>
          <a:lstStyle/>
          <a:p>
            <a:pPr algn="r" rtl="1"/>
            <a:r>
              <a:rPr lang="ar-SA" altLang="en-US" sz="5000" b="1" u="sng">
                <a:solidFill>
                  <a:srgbClr val="FFFF00"/>
                </a:solidFill>
              </a:rPr>
              <a:t>ماذا يصل للمتلقي</a:t>
            </a:r>
            <a:br>
              <a:rPr lang="ar-SA" altLang="en-US" sz="5000" b="1" u="sng">
                <a:solidFill>
                  <a:srgbClr val="FFFF00"/>
                </a:solidFill>
              </a:rPr>
            </a:br>
            <a:r>
              <a:rPr lang="ar-SA" altLang="en-US" sz="5000" b="1">
                <a:solidFill>
                  <a:srgbClr val="FFFF00"/>
                </a:solidFill>
              </a:rPr>
              <a:t/>
            </a:r>
            <a:br>
              <a:rPr lang="ar-SA" altLang="en-US" sz="5000" b="1">
                <a:solidFill>
                  <a:srgbClr val="FFFF00"/>
                </a:solidFill>
              </a:rPr>
            </a:br>
            <a:r>
              <a:rPr lang="ar-SA" altLang="en-US" sz="5000" b="1">
                <a:solidFill>
                  <a:srgbClr val="FFFF00"/>
                </a:solidFill>
              </a:rPr>
              <a:t>عندما تتحدث فإن المتلقي يصله ثلاث اشياء:</a:t>
            </a:r>
            <a:br>
              <a:rPr lang="ar-SA" altLang="en-US" sz="5000" b="1">
                <a:solidFill>
                  <a:srgbClr val="FFFF00"/>
                </a:solidFill>
              </a:rPr>
            </a:br>
            <a:r>
              <a:rPr lang="ar-SA" altLang="en-US" sz="5000" b="1">
                <a:solidFill>
                  <a:srgbClr val="FFFF00"/>
                </a:solidFill>
              </a:rPr>
              <a:t>       كلمات </a:t>
            </a:r>
            <a:br>
              <a:rPr lang="ar-SA" altLang="en-US" sz="5000" b="1">
                <a:solidFill>
                  <a:srgbClr val="FFFF00"/>
                </a:solidFill>
              </a:rPr>
            </a:br>
            <a:r>
              <a:rPr lang="ar-SA" altLang="en-US" sz="5000" b="1">
                <a:solidFill>
                  <a:srgbClr val="FFFF00"/>
                </a:solidFill>
              </a:rPr>
              <a:t>        صوت </a:t>
            </a:r>
            <a:br>
              <a:rPr lang="ar-SA" altLang="en-US" sz="5000" b="1">
                <a:solidFill>
                  <a:srgbClr val="FFFF00"/>
                </a:solidFill>
              </a:rPr>
            </a:br>
            <a:r>
              <a:rPr lang="ar-SA" altLang="en-US" sz="5000" b="1">
                <a:solidFill>
                  <a:srgbClr val="FFFF00"/>
                </a:solidFill>
              </a:rPr>
              <a:t>        ايماءات الجسد المصاحبه </a:t>
            </a:r>
            <a:endParaRPr lang="en-US" altLang="en-US" sz="5000" b="1">
              <a:solidFill>
                <a:srgbClr val="FFFF00"/>
              </a:solidFill>
            </a:endParaRPr>
          </a:p>
        </p:txBody>
      </p:sp>
    </p:spTree>
  </p:cSld>
  <p:clrMapOvr>
    <a:masterClrMapping/>
  </p:clrMapOvr>
  <p:transition spd="med">
    <p:random/>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ctrTitle"/>
          </p:nvPr>
        </p:nvSpPr>
        <p:spPr>
          <a:xfrm>
            <a:off x="1238250" y="908050"/>
            <a:ext cx="8667750" cy="4876800"/>
          </a:xfrm>
        </p:spPr>
        <p:txBody>
          <a:bodyPr/>
          <a:lstStyle/>
          <a:p>
            <a:pPr algn="ctr" rtl="1"/>
            <a:r>
              <a:rPr lang="ar-SA" altLang="en-US" sz="5000" b="1">
                <a:solidFill>
                  <a:srgbClr val="FFFF00"/>
                </a:solidFill>
              </a:rPr>
              <a:t>وعادة مايكون دورها موزع بنسب متفاوته</a:t>
            </a:r>
            <a:br>
              <a:rPr lang="ar-SA" altLang="en-US" sz="5000" b="1">
                <a:solidFill>
                  <a:srgbClr val="FFFF00"/>
                </a:solidFill>
              </a:rPr>
            </a:br>
            <a:r>
              <a:rPr lang="ar-SA" altLang="en-US" sz="5000" b="1">
                <a:solidFill>
                  <a:srgbClr val="FFFF00"/>
                </a:solidFill>
              </a:rPr>
              <a:t> 7  %   كلمات</a:t>
            </a:r>
            <a:br>
              <a:rPr lang="ar-SA" altLang="en-US" sz="5000" b="1">
                <a:solidFill>
                  <a:srgbClr val="FFFF00"/>
                </a:solidFill>
              </a:rPr>
            </a:br>
            <a:r>
              <a:rPr lang="ar-SA" altLang="en-US" sz="5000" b="1">
                <a:solidFill>
                  <a:srgbClr val="FFFF00"/>
                </a:solidFill>
              </a:rPr>
              <a:t>38 %   صوت</a:t>
            </a:r>
            <a:br>
              <a:rPr lang="ar-SA" altLang="en-US" sz="5000" b="1">
                <a:solidFill>
                  <a:srgbClr val="FFFF00"/>
                </a:solidFill>
              </a:rPr>
            </a:br>
            <a:r>
              <a:rPr lang="ar-SA" altLang="en-US" sz="5000" b="1">
                <a:solidFill>
                  <a:srgbClr val="FFFF00"/>
                </a:solidFill>
              </a:rPr>
              <a:t>55 %  ايماءات</a:t>
            </a:r>
            <a:endParaRPr lang="en-US" altLang="en-US" sz="5000" b="1">
              <a:solidFill>
                <a:srgbClr val="FFFF00"/>
              </a:solidFill>
            </a:endParaRPr>
          </a:p>
        </p:txBody>
      </p:sp>
    </p:spTree>
  </p:cSld>
  <p:clrMapOvr>
    <a:masterClrMapping/>
  </p:clrMapOvr>
  <p:transition spd="med">
    <p:random/>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ctrTitle"/>
          </p:nvPr>
        </p:nvSpPr>
        <p:spPr>
          <a:xfrm>
            <a:off x="1928813" y="1196975"/>
            <a:ext cx="7594600" cy="4876800"/>
          </a:xfrm>
        </p:spPr>
        <p:txBody>
          <a:bodyPr/>
          <a:lstStyle/>
          <a:p>
            <a:pPr algn="ctr"/>
            <a:r>
              <a:rPr lang="ar-SA" altLang="en-US" sz="5000" b="1">
                <a:solidFill>
                  <a:srgbClr val="FFFF00"/>
                </a:solidFill>
              </a:rPr>
              <a:t> كما هي الحال في قواعد وعلامات الترقيم للنص المكتوب</a:t>
            </a:r>
            <a:br>
              <a:rPr lang="ar-SA" altLang="en-US" sz="5000" b="1">
                <a:solidFill>
                  <a:srgbClr val="FFFF00"/>
                </a:solidFill>
              </a:rPr>
            </a:br>
            <a:r>
              <a:rPr lang="ar-SA" altLang="en-US" sz="5000" b="1">
                <a:solidFill>
                  <a:srgbClr val="FFFF00"/>
                </a:solidFill>
              </a:rPr>
              <a:t> فإن الالقاء له اطر تحكمه </a:t>
            </a:r>
            <a:br>
              <a:rPr lang="ar-SA" altLang="en-US" sz="5000" b="1">
                <a:solidFill>
                  <a:srgbClr val="FFFF00"/>
                </a:solidFill>
              </a:rPr>
            </a:br>
            <a:r>
              <a:rPr lang="ar-SA" altLang="en-US" sz="5000" b="1">
                <a:solidFill>
                  <a:srgbClr val="FFFF00"/>
                </a:solidFill>
              </a:rPr>
              <a:t/>
            </a:r>
            <a:br>
              <a:rPr lang="ar-SA" altLang="en-US" sz="5000" b="1">
                <a:solidFill>
                  <a:srgbClr val="FFFF00"/>
                </a:solidFill>
              </a:rPr>
            </a:br>
            <a:endParaRPr lang="en-US" altLang="en-US" sz="5000" b="1">
              <a:solidFill>
                <a:srgbClr val="FFFF00"/>
              </a:solidFill>
            </a:endParaRPr>
          </a:p>
        </p:txBody>
      </p:sp>
    </p:spTree>
  </p:cSld>
  <p:clrMapOvr>
    <a:masterClrMapping/>
  </p:clrMapOvr>
  <p:transition spd="med">
    <p:random/>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ctrTitle"/>
          </p:nvPr>
        </p:nvSpPr>
        <p:spPr>
          <a:xfrm>
            <a:off x="908050" y="304800"/>
            <a:ext cx="8007350" cy="4876800"/>
          </a:xfrm>
        </p:spPr>
        <p:txBody>
          <a:bodyPr/>
          <a:lstStyle/>
          <a:p>
            <a:pPr algn="ctr"/>
            <a:r>
              <a:rPr lang="ar-SA" altLang="en-US" sz="5000" b="1">
                <a:solidFill>
                  <a:srgbClr val="FFFF00"/>
                </a:solidFill>
              </a:rPr>
              <a:t>1- الترقيم </a:t>
            </a:r>
            <a:br>
              <a:rPr lang="ar-SA" altLang="en-US" sz="5000" b="1">
                <a:solidFill>
                  <a:srgbClr val="FFFF00"/>
                </a:solidFill>
              </a:rPr>
            </a:br>
            <a:r>
              <a:rPr lang="ar-SA" altLang="en-US" sz="5000" b="1">
                <a:solidFill>
                  <a:srgbClr val="FFFF00"/>
                </a:solidFill>
              </a:rPr>
              <a:t>  الفصـــل بين المقاطع   </a:t>
            </a:r>
            <a:br>
              <a:rPr lang="ar-SA" altLang="en-US" sz="5000" b="1">
                <a:solidFill>
                  <a:srgbClr val="FFFF00"/>
                </a:solidFill>
              </a:rPr>
            </a:br>
            <a:r>
              <a:rPr lang="ar-SA" altLang="en-US" sz="5000" b="1">
                <a:solidFill>
                  <a:srgbClr val="FFFF00"/>
                </a:solidFill>
              </a:rPr>
              <a:t> بالسكوت أو الهمهمه </a:t>
            </a:r>
            <a:br>
              <a:rPr lang="ar-SA" altLang="en-US" sz="5000" b="1">
                <a:solidFill>
                  <a:srgbClr val="FFFF00"/>
                </a:solidFill>
              </a:rPr>
            </a:br>
            <a:endParaRPr lang="en-US" altLang="en-US" sz="5000" b="1">
              <a:solidFill>
                <a:srgbClr val="FFFF00"/>
              </a:solidFill>
            </a:endParaRPr>
          </a:p>
        </p:txBody>
      </p:sp>
    </p:spTree>
  </p:cSld>
  <p:clrMapOvr>
    <a:masterClrMapping/>
  </p:clrMapOvr>
  <p:transition spd="med">
    <p:random/>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ctrTitle"/>
          </p:nvPr>
        </p:nvSpPr>
        <p:spPr>
          <a:xfrm>
            <a:off x="1898650" y="692150"/>
            <a:ext cx="8007350" cy="4876800"/>
          </a:xfrm>
        </p:spPr>
        <p:txBody>
          <a:bodyPr/>
          <a:lstStyle/>
          <a:p>
            <a:pPr algn="ctr"/>
            <a:r>
              <a:rPr lang="ar-SA" altLang="en-US" sz="5000" b="1">
                <a:solidFill>
                  <a:srgbClr val="FFFF00"/>
                </a:solidFill>
              </a:rPr>
              <a:t>2- قوة الصوت</a:t>
            </a:r>
            <a:br>
              <a:rPr lang="ar-SA" altLang="en-US" sz="5000" b="1">
                <a:solidFill>
                  <a:srgbClr val="FFFF00"/>
                </a:solidFill>
              </a:rPr>
            </a:br>
            <a:r>
              <a:rPr lang="ar-SA" altLang="en-US" sz="5000" b="1">
                <a:solidFill>
                  <a:srgbClr val="FFFF00"/>
                </a:solidFill>
              </a:rPr>
              <a:t>     الصوت القوي الرنان </a:t>
            </a:r>
            <a:br>
              <a:rPr lang="ar-SA" altLang="en-US" sz="5000" b="1">
                <a:solidFill>
                  <a:srgbClr val="FFFF00"/>
                </a:solidFill>
              </a:rPr>
            </a:br>
            <a:r>
              <a:rPr lang="ar-SA" altLang="en-US" sz="5000" b="1">
                <a:solidFill>
                  <a:srgbClr val="FFFF00"/>
                </a:solidFill>
              </a:rPr>
              <a:t>يوحي بالثقة </a:t>
            </a:r>
            <a:br>
              <a:rPr lang="ar-SA" altLang="en-US" sz="5000" b="1">
                <a:solidFill>
                  <a:srgbClr val="FFFF00"/>
                </a:solidFill>
              </a:rPr>
            </a:br>
            <a:endParaRPr lang="en-US" altLang="en-US" sz="5000" b="1">
              <a:solidFill>
                <a:srgbClr val="FFFF00"/>
              </a:solidFill>
            </a:endParaRPr>
          </a:p>
        </p:txBody>
      </p:sp>
    </p:spTree>
  </p:cSld>
  <p:clrMapOvr>
    <a:masterClrMapping/>
  </p:clrMapOvr>
  <p:transition spd="med">
    <p:random/>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ctrTitle"/>
          </p:nvPr>
        </p:nvSpPr>
        <p:spPr>
          <a:xfrm>
            <a:off x="1784350" y="533400"/>
            <a:ext cx="8121650" cy="4876800"/>
          </a:xfrm>
        </p:spPr>
        <p:txBody>
          <a:bodyPr/>
          <a:lstStyle/>
          <a:p>
            <a:pPr algn="r"/>
            <a:r>
              <a:rPr lang="ar-SA" altLang="en-US" sz="5000" b="1">
                <a:solidFill>
                  <a:srgbClr val="FFFF00"/>
                </a:solidFill>
              </a:rPr>
              <a:t>3- طبقة الصوت</a:t>
            </a:r>
            <a:br>
              <a:rPr lang="ar-SA" altLang="en-US" sz="5000" b="1">
                <a:solidFill>
                  <a:srgbClr val="FFFF00"/>
                </a:solidFill>
              </a:rPr>
            </a:br>
            <a:r>
              <a:rPr lang="ar-SA" altLang="en-US" sz="5000" b="1">
                <a:solidFill>
                  <a:srgbClr val="FFFF00"/>
                </a:solidFill>
              </a:rPr>
              <a:t>        مرتفع / منخفض /  صاخب / حاد </a:t>
            </a:r>
            <a:br>
              <a:rPr lang="ar-SA" altLang="en-US" sz="5000" b="1">
                <a:solidFill>
                  <a:srgbClr val="FFFF00"/>
                </a:solidFill>
              </a:rPr>
            </a:br>
            <a:endParaRPr lang="en-US" altLang="en-US" sz="5000" b="1">
              <a:solidFill>
                <a:srgbClr val="FFFF00"/>
              </a:solidFill>
            </a:endParaRPr>
          </a:p>
        </p:txBody>
      </p:sp>
    </p:spTree>
  </p:cSld>
  <p:clrMapOvr>
    <a:masterClrMapping/>
  </p:clrMapOvr>
  <p:transition spd="med">
    <p:random/>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ctrTitle"/>
          </p:nvPr>
        </p:nvSpPr>
        <p:spPr>
          <a:xfrm>
            <a:off x="908050" y="304800"/>
            <a:ext cx="8007350" cy="4876800"/>
          </a:xfrm>
        </p:spPr>
        <p:txBody>
          <a:bodyPr/>
          <a:lstStyle/>
          <a:p>
            <a:pPr algn="ctr"/>
            <a:r>
              <a:rPr lang="ar-SA" altLang="en-US" sz="5000" b="1">
                <a:solidFill>
                  <a:srgbClr val="FFFF00"/>
                </a:solidFill>
              </a:rPr>
              <a:t>4- الايقاع</a:t>
            </a:r>
            <a:br>
              <a:rPr lang="ar-SA" altLang="en-US" sz="5000" b="1">
                <a:solidFill>
                  <a:srgbClr val="FFFF00"/>
                </a:solidFill>
              </a:rPr>
            </a:br>
            <a:r>
              <a:rPr lang="ar-SA" altLang="en-US" sz="5000" b="1">
                <a:solidFill>
                  <a:srgbClr val="FFFF00"/>
                </a:solidFill>
              </a:rPr>
              <a:t>     السرعة والبطء </a:t>
            </a:r>
            <a:br>
              <a:rPr lang="ar-SA" altLang="en-US" sz="5000" b="1">
                <a:solidFill>
                  <a:srgbClr val="FFFF00"/>
                </a:solidFill>
              </a:rPr>
            </a:br>
            <a:endParaRPr lang="en-US" altLang="en-US" sz="5000" b="1">
              <a:solidFill>
                <a:srgbClr val="FFFF00"/>
              </a:solidFill>
            </a:endParaRPr>
          </a:p>
        </p:txBody>
      </p:sp>
    </p:spTree>
  </p:cSld>
  <p:clrMapOvr>
    <a:masterClrMapping/>
  </p:clrMapOvr>
  <p:transition spd="med">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423988" y="981075"/>
            <a:ext cx="8108950" cy="5407025"/>
          </a:xfrm>
        </p:spPr>
        <p:txBody>
          <a:bodyPr/>
          <a:lstStyle/>
          <a:p>
            <a:pPr algn="r"/>
            <a:r>
              <a:rPr lang="ar-SA" sz="4000" b="1">
                <a:solidFill>
                  <a:srgbClr val="FFFF00"/>
                </a:solidFill>
              </a:rPr>
              <a:t>6   احرص على استخدام المساعدات البصرية </a:t>
            </a:r>
            <a:br>
              <a:rPr lang="ar-SA" sz="4000" b="1">
                <a:solidFill>
                  <a:srgbClr val="FFFF00"/>
                </a:solidFill>
              </a:rPr>
            </a:br>
            <a:r>
              <a:rPr lang="ar-SA" sz="4000" b="1">
                <a:solidFill>
                  <a:srgbClr val="FFFF00"/>
                </a:solidFill>
              </a:rPr>
              <a:t>      الملائمة</a:t>
            </a:r>
            <a:br>
              <a:rPr lang="ar-SA" sz="4000" b="1">
                <a:solidFill>
                  <a:srgbClr val="FFFF00"/>
                </a:solidFill>
              </a:rPr>
            </a:br>
            <a:r>
              <a:rPr lang="ar-SA" sz="4000" b="1">
                <a:solidFill>
                  <a:srgbClr val="FFFF00"/>
                </a:solidFill>
              </a:rPr>
              <a:t>7   احرص على كون المعروض البصري سهل </a:t>
            </a:r>
            <a:br>
              <a:rPr lang="ar-SA" sz="4000" b="1">
                <a:solidFill>
                  <a:srgbClr val="FFFF00"/>
                </a:solidFill>
              </a:rPr>
            </a:br>
            <a:r>
              <a:rPr lang="ar-SA" sz="4000" b="1">
                <a:solidFill>
                  <a:srgbClr val="FFFF00"/>
                </a:solidFill>
              </a:rPr>
              <a:t>     القرأة ومحدد الكلمات</a:t>
            </a:r>
            <a:br>
              <a:rPr lang="ar-SA" sz="4000" b="1">
                <a:solidFill>
                  <a:srgbClr val="FFFF00"/>
                </a:solidFill>
              </a:rPr>
            </a:br>
            <a:r>
              <a:rPr lang="ar-SA" sz="4000" b="1">
                <a:solidFill>
                  <a:srgbClr val="FFFF00"/>
                </a:solidFill>
              </a:rPr>
              <a:t>8   أتوثق من فهم المتلقنين  لما أقول واركز على</a:t>
            </a:r>
            <a:br>
              <a:rPr lang="ar-SA" sz="4000" b="1">
                <a:solidFill>
                  <a:srgbClr val="FFFF00"/>
                </a:solidFill>
              </a:rPr>
            </a:br>
            <a:r>
              <a:rPr lang="ar-SA" sz="4000" b="1">
                <a:solidFill>
                  <a:srgbClr val="FFFF00"/>
                </a:solidFill>
              </a:rPr>
              <a:t>     فائدته لهم</a:t>
            </a:r>
            <a:br>
              <a:rPr lang="ar-SA" sz="4000" b="1">
                <a:solidFill>
                  <a:srgbClr val="FFFF00"/>
                </a:solidFill>
              </a:rPr>
            </a:br>
            <a:r>
              <a:rPr lang="ar-SA" sz="4000" b="1">
                <a:solidFill>
                  <a:srgbClr val="FFFF00"/>
                </a:solidFill>
              </a:rPr>
              <a:t>9   انقل أفكاري وهي مشحونة بالحماس</a:t>
            </a:r>
            <a:br>
              <a:rPr lang="ar-SA" sz="4000" b="1">
                <a:solidFill>
                  <a:srgbClr val="FFFF00"/>
                </a:solidFill>
              </a:rPr>
            </a:br>
            <a:r>
              <a:rPr lang="ar-SA" sz="4000" b="1">
                <a:solidFill>
                  <a:srgbClr val="FFFF00"/>
                </a:solidFill>
              </a:rPr>
              <a:t>10 أتمرن على ماساقوله حتى أركز بصري على </a:t>
            </a:r>
            <a:br>
              <a:rPr lang="ar-SA" sz="4000" b="1">
                <a:solidFill>
                  <a:srgbClr val="FFFF00"/>
                </a:solidFill>
              </a:rPr>
            </a:br>
            <a:r>
              <a:rPr lang="ar-SA" sz="4000" b="1">
                <a:solidFill>
                  <a:srgbClr val="FFFF00"/>
                </a:solidFill>
              </a:rPr>
              <a:t>      الحضور ولا أنشغل بالمذكرات خلال الإلقاء</a:t>
            </a:r>
            <a:endParaRPr lang="en-US" sz="4000" b="1">
              <a:solidFill>
                <a:srgbClr val="FFFF00"/>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ctrTitle"/>
          </p:nvPr>
        </p:nvSpPr>
        <p:spPr>
          <a:xfrm>
            <a:off x="908050" y="304800"/>
            <a:ext cx="8007350" cy="4876800"/>
          </a:xfrm>
        </p:spPr>
        <p:txBody>
          <a:bodyPr/>
          <a:lstStyle/>
          <a:p>
            <a:pPr algn="ctr"/>
            <a:r>
              <a:rPr lang="ar-SA" altLang="en-US" sz="5000" b="1">
                <a:solidFill>
                  <a:srgbClr val="FFFF00"/>
                </a:solidFill>
              </a:rPr>
              <a:t>5- التمييز </a:t>
            </a:r>
            <a:br>
              <a:rPr lang="ar-SA" altLang="en-US" sz="5000" b="1">
                <a:solidFill>
                  <a:srgbClr val="FFFF00"/>
                </a:solidFill>
              </a:rPr>
            </a:br>
            <a:r>
              <a:rPr lang="ar-SA" altLang="en-US" sz="5000" b="1">
                <a:solidFill>
                  <a:srgbClr val="FFFF00"/>
                </a:solidFill>
              </a:rPr>
              <a:t>   ربط النقاط المطروحة</a:t>
            </a:r>
            <a:br>
              <a:rPr lang="ar-SA" altLang="en-US" sz="5000" b="1">
                <a:solidFill>
                  <a:srgbClr val="FFFF00"/>
                </a:solidFill>
              </a:rPr>
            </a:br>
            <a:r>
              <a:rPr lang="ar-SA" altLang="en-US" sz="5000" b="1">
                <a:solidFill>
                  <a:srgbClr val="FFFF00"/>
                </a:solidFill>
              </a:rPr>
              <a:t> بالطبقة والايقاع المناسبين </a:t>
            </a:r>
            <a:br>
              <a:rPr lang="ar-SA" altLang="en-US" sz="5000" b="1">
                <a:solidFill>
                  <a:srgbClr val="FFFF00"/>
                </a:solidFill>
              </a:rPr>
            </a:br>
            <a:endParaRPr lang="en-US" altLang="en-US" sz="5000" b="1">
              <a:solidFill>
                <a:srgbClr val="FFFF00"/>
              </a:solidFill>
            </a:endParaRPr>
          </a:p>
        </p:txBody>
      </p:sp>
    </p:spTree>
  </p:cSld>
  <p:clrMapOvr>
    <a:masterClrMapping/>
  </p:clrMapOvr>
  <p:transition spd="med">
    <p:random/>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ctrTitle"/>
          </p:nvPr>
        </p:nvSpPr>
        <p:spPr>
          <a:xfrm>
            <a:off x="908050" y="304800"/>
            <a:ext cx="8007350" cy="4876800"/>
          </a:xfrm>
        </p:spPr>
        <p:txBody>
          <a:bodyPr/>
          <a:lstStyle/>
          <a:p>
            <a:pPr algn="ctr"/>
            <a:r>
              <a:rPr lang="ar-SA" altLang="en-US" sz="5000" b="1">
                <a:solidFill>
                  <a:srgbClr val="FFFF00"/>
                </a:solidFill>
              </a:rPr>
              <a:t>فهم آلية الصوت </a:t>
            </a:r>
            <a:br>
              <a:rPr lang="ar-SA" altLang="en-US" sz="5000" b="1">
                <a:solidFill>
                  <a:srgbClr val="FFFF00"/>
                </a:solidFill>
              </a:rPr>
            </a:br>
            <a:endParaRPr lang="en-US" altLang="en-US" sz="5000" b="1">
              <a:solidFill>
                <a:srgbClr val="FFFF00"/>
              </a:solidFill>
            </a:endParaRPr>
          </a:p>
        </p:txBody>
      </p:sp>
    </p:spTree>
  </p:cSld>
  <p:clrMapOvr>
    <a:masterClrMapping/>
  </p:clrMapOvr>
  <p:transition spd="med">
    <p:random/>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ctrTitle"/>
          </p:nvPr>
        </p:nvSpPr>
        <p:spPr>
          <a:xfrm>
            <a:off x="1651000" y="1989138"/>
            <a:ext cx="8255000" cy="3048000"/>
          </a:xfrm>
        </p:spPr>
        <p:txBody>
          <a:bodyPr/>
          <a:lstStyle/>
          <a:p>
            <a:pPr algn="ctr"/>
            <a:r>
              <a:rPr lang="ar-SA" altLang="en-US" sz="5000" b="1">
                <a:solidFill>
                  <a:srgbClr val="FFFF00"/>
                </a:solidFill>
              </a:rPr>
              <a:t>الصوت يصدر من الحبال الصوتية بمشاركة من الرئتان والشفاه </a:t>
            </a:r>
            <a:br>
              <a:rPr lang="ar-SA" altLang="en-US" sz="5000" b="1">
                <a:solidFill>
                  <a:srgbClr val="FFFF00"/>
                </a:solidFill>
              </a:rPr>
            </a:br>
            <a:r>
              <a:rPr lang="ar-SA" altLang="en-US" sz="5000" b="1">
                <a:solidFill>
                  <a:srgbClr val="FFFF00"/>
                </a:solidFill>
              </a:rPr>
              <a:t>والاسنان والفم واللسان وتجويفات الرأس</a:t>
            </a:r>
            <a:endParaRPr lang="en-US" altLang="en-US" sz="5000" b="1">
              <a:solidFill>
                <a:srgbClr val="FFFF00"/>
              </a:solidFill>
            </a:endParaRPr>
          </a:p>
        </p:txBody>
      </p:sp>
    </p:spTree>
  </p:cSld>
  <p:clrMapOvr>
    <a:masterClrMapping/>
  </p:clrMapOvr>
  <p:transition spd="med">
    <p:random/>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ctrTitle"/>
          </p:nvPr>
        </p:nvSpPr>
        <p:spPr>
          <a:xfrm>
            <a:off x="825500" y="1447800"/>
            <a:ext cx="7759700" cy="4876800"/>
          </a:xfrm>
        </p:spPr>
        <p:txBody>
          <a:bodyPr/>
          <a:lstStyle/>
          <a:p>
            <a:pPr algn="r" rtl="1"/>
            <a:r>
              <a:rPr lang="ar-SA" altLang="en-US" sz="5000" b="1">
                <a:solidFill>
                  <a:srgbClr val="FFFF00"/>
                </a:solidFill>
              </a:rPr>
              <a:t>لابد من العمل على تنمية </a:t>
            </a:r>
            <a:r>
              <a:rPr lang="en-US" altLang="en-US" sz="5000" b="1">
                <a:solidFill>
                  <a:srgbClr val="FFFF00"/>
                </a:solidFill>
              </a:rPr>
              <a:t>:</a:t>
            </a:r>
            <a:br>
              <a:rPr lang="en-US" altLang="en-US" sz="5000" b="1">
                <a:solidFill>
                  <a:srgbClr val="FFFF00"/>
                </a:solidFill>
              </a:rPr>
            </a:br>
            <a:r>
              <a:rPr lang="en-US" altLang="en-US" sz="5000" b="1">
                <a:solidFill>
                  <a:srgbClr val="FFFF00"/>
                </a:solidFill>
              </a:rPr>
              <a:t>	</a:t>
            </a:r>
            <a:r>
              <a:rPr lang="ar-SA" altLang="en-US" sz="5000" b="1">
                <a:solidFill>
                  <a:srgbClr val="FFFF00"/>
                </a:solidFill>
              </a:rPr>
              <a:t>قوة الصوت </a:t>
            </a:r>
            <a:r>
              <a:rPr lang="en-US" altLang="en-US" sz="5000" b="1">
                <a:solidFill>
                  <a:srgbClr val="FFFF00"/>
                </a:solidFill>
              </a:rPr>
              <a:t/>
            </a:r>
            <a:br>
              <a:rPr lang="en-US" altLang="en-US" sz="5000" b="1">
                <a:solidFill>
                  <a:srgbClr val="FFFF00"/>
                </a:solidFill>
              </a:rPr>
            </a:br>
            <a:r>
              <a:rPr lang="en-US" altLang="en-US" sz="5000" b="1">
                <a:solidFill>
                  <a:srgbClr val="FFFF00"/>
                </a:solidFill>
              </a:rPr>
              <a:t>	</a:t>
            </a:r>
            <a:r>
              <a:rPr lang="ar-SA" altLang="en-US" sz="5000" b="1">
                <a:solidFill>
                  <a:srgbClr val="FFFF00"/>
                </a:solidFill>
              </a:rPr>
              <a:t>ودرجة رنينه </a:t>
            </a:r>
            <a:r>
              <a:rPr lang="en-US" altLang="en-US" sz="5000" b="1">
                <a:solidFill>
                  <a:srgbClr val="FFFF00"/>
                </a:solidFill>
              </a:rPr>
              <a:t/>
            </a:r>
            <a:br>
              <a:rPr lang="en-US" altLang="en-US" sz="5000" b="1">
                <a:solidFill>
                  <a:srgbClr val="FFFF00"/>
                </a:solidFill>
              </a:rPr>
            </a:br>
            <a:r>
              <a:rPr lang="en-US" altLang="en-US" sz="5000" b="1">
                <a:solidFill>
                  <a:srgbClr val="FFFF00"/>
                </a:solidFill>
              </a:rPr>
              <a:t>	</a:t>
            </a:r>
            <a:r>
              <a:rPr lang="ar-SA" altLang="en-US" sz="5000" b="1">
                <a:solidFill>
                  <a:srgbClr val="FFFF00"/>
                </a:solidFill>
              </a:rPr>
              <a:t>ولابد من التحكم في الصوت</a:t>
            </a:r>
            <a:br>
              <a:rPr lang="ar-SA" altLang="en-US" sz="5000" b="1">
                <a:solidFill>
                  <a:srgbClr val="FFFF00"/>
                </a:solidFill>
              </a:rPr>
            </a:br>
            <a:r>
              <a:rPr lang="ar-SA" altLang="en-US" sz="5000" b="1">
                <a:solidFill>
                  <a:srgbClr val="FFFF00"/>
                </a:solidFill>
              </a:rPr>
              <a:t> </a:t>
            </a:r>
            <a:r>
              <a:rPr lang="en-US" altLang="en-US" sz="5000" b="1">
                <a:solidFill>
                  <a:srgbClr val="FFFF00"/>
                </a:solidFill>
              </a:rPr>
              <a:t>	</a:t>
            </a:r>
            <a:r>
              <a:rPr lang="ar-SA" altLang="en-US" sz="5000" b="1">
                <a:solidFill>
                  <a:srgbClr val="FFFF00"/>
                </a:solidFill>
              </a:rPr>
              <a:t>لأعلى وللأمام </a:t>
            </a:r>
            <a:br>
              <a:rPr lang="ar-SA" altLang="en-US" sz="5000" b="1">
                <a:solidFill>
                  <a:srgbClr val="FFFF00"/>
                </a:solidFill>
              </a:rPr>
            </a:br>
            <a:endParaRPr lang="en-US" altLang="en-US" sz="5000" b="1">
              <a:solidFill>
                <a:srgbClr val="FFFF00"/>
              </a:solidFill>
            </a:endParaRPr>
          </a:p>
        </p:txBody>
      </p:sp>
    </p:spTree>
  </p:cSld>
  <p:clrMapOvr>
    <a:masterClrMapping/>
  </p:clrMapOvr>
  <p:transition spd="med">
    <p:random/>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ctrTitle"/>
          </p:nvPr>
        </p:nvSpPr>
        <p:spPr>
          <a:xfrm>
            <a:off x="2393950" y="1052513"/>
            <a:ext cx="7512050" cy="4876800"/>
          </a:xfrm>
        </p:spPr>
        <p:txBody>
          <a:bodyPr/>
          <a:lstStyle/>
          <a:p>
            <a:pPr algn="ctr"/>
            <a:r>
              <a:rPr lang="ar-SA" altLang="en-US" sz="5000" b="1">
                <a:solidFill>
                  <a:srgbClr val="FFFF00"/>
                </a:solidFill>
              </a:rPr>
              <a:t>لماذا اصوات الكبار تبدو متعبه </a:t>
            </a:r>
            <a:br>
              <a:rPr lang="ar-SA" altLang="en-US" sz="5000" b="1">
                <a:solidFill>
                  <a:srgbClr val="FFFF00"/>
                </a:solidFill>
              </a:rPr>
            </a:br>
            <a:endParaRPr lang="en-US" altLang="en-US" sz="5000" b="1">
              <a:solidFill>
                <a:srgbClr val="FFFF00"/>
              </a:solidFill>
            </a:endParaRPr>
          </a:p>
        </p:txBody>
      </p:sp>
    </p:spTree>
  </p:cSld>
  <p:clrMapOvr>
    <a:masterClrMapping/>
  </p:clrMapOvr>
  <p:transition spd="med">
    <p:random/>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ctrTitle"/>
          </p:nvPr>
        </p:nvSpPr>
        <p:spPr>
          <a:xfrm>
            <a:off x="1639888" y="1196975"/>
            <a:ext cx="8007350" cy="4876800"/>
          </a:xfrm>
        </p:spPr>
        <p:txBody>
          <a:bodyPr/>
          <a:lstStyle/>
          <a:p>
            <a:pPr algn="ctr"/>
            <a:r>
              <a:rPr lang="ar-SA" altLang="en-US" sz="5000" b="1">
                <a:solidFill>
                  <a:srgbClr val="FFFF00"/>
                </a:solidFill>
              </a:rPr>
              <a:t>اللسان العاجز يجعل الالفاظ خامله </a:t>
            </a:r>
            <a:br>
              <a:rPr lang="ar-SA" altLang="en-US" sz="5000" b="1">
                <a:solidFill>
                  <a:srgbClr val="FFFF00"/>
                </a:solidFill>
              </a:rPr>
            </a:br>
            <a:endParaRPr lang="en-US" altLang="en-US" sz="5000" b="1">
              <a:solidFill>
                <a:srgbClr val="FFFF00"/>
              </a:solidFill>
            </a:endParaRPr>
          </a:p>
        </p:txBody>
      </p:sp>
    </p:spTree>
  </p:cSld>
  <p:clrMapOvr>
    <a:masterClrMapping/>
  </p:clrMapOvr>
  <p:transition spd="med">
    <p:random/>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ctrTitle"/>
          </p:nvPr>
        </p:nvSpPr>
        <p:spPr>
          <a:xfrm>
            <a:off x="1639888" y="981075"/>
            <a:ext cx="8007350" cy="4876800"/>
          </a:xfrm>
        </p:spPr>
        <p:txBody>
          <a:bodyPr/>
          <a:lstStyle/>
          <a:p>
            <a:pPr algn="ctr"/>
            <a:r>
              <a:rPr lang="ar-SA" altLang="en-US" sz="5000" b="1">
                <a:solidFill>
                  <a:srgbClr val="FFFF00"/>
                </a:solidFill>
              </a:rPr>
              <a:t>كيف تخرج حروف </a:t>
            </a:r>
            <a:br>
              <a:rPr lang="ar-SA" altLang="en-US" sz="5000" b="1">
                <a:solidFill>
                  <a:srgbClr val="FFFF00"/>
                </a:solidFill>
              </a:rPr>
            </a:br>
            <a:r>
              <a:rPr lang="ar-SA" altLang="en-US" sz="5000" b="1">
                <a:solidFill>
                  <a:srgbClr val="FFFF00"/>
                </a:solidFill>
              </a:rPr>
              <a:t> ت ل  د </a:t>
            </a:r>
            <a:br>
              <a:rPr lang="ar-SA" altLang="en-US" sz="5000" b="1">
                <a:solidFill>
                  <a:srgbClr val="FFFF00"/>
                </a:solidFill>
              </a:rPr>
            </a:br>
            <a:r>
              <a:rPr lang="ar-SA" altLang="en-US" sz="5000" b="1">
                <a:solidFill>
                  <a:srgbClr val="FFFF00"/>
                </a:solidFill>
              </a:rPr>
              <a:t/>
            </a:r>
            <a:br>
              <a:rPr lang="ar-SA" altLang="en-US" sz="5000" b="1">
                <a:solidFill>
                  <a:srgbClr val="FFFF00"/>
                </a:solidFill>
              </a:rPr>
            </a:br>
            <a:endParaRPr lang="en-US" altLang="en-US" sz="5000" b="1">
              <a:solidFill>
                <a:srgbClr val="FFFF00"/>
              </a:solidFill>
            </a:endParaRPr>
          </a:p>
        </p:txBody>
      </p:sp>
    </p:spTree>
  </p:cSld>
  <p:clrMapOvr>
    <a:masterClrMapping/>
  </p:clrMapOvr>
  <p:transition spd="med">
    <p:random/>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ctrTitle"/>
          </p:nvPr>
        </p:nvSpPr>
        <p:spPr>
          <a:xfrm>
            <a:off x="1639888" y="1052513"/>
            <a:ext cx="8007350" cy="4876800"/>
          </a:xfrm>
        </p:spPr>
        <p:txBody>
          <a:bodyPr/>
          <a:lstStyle/>
          <a:p>
            <a:pPr algn="ctr"/>
            <a:r>
              <a:rPr lang="ar-SA" altLang="en-US" sz="5000" b="1">
                <a:solidFill>
                  <a:srgbClr val="FFFF00"/>
                </a:solidFill>
              </a:rPr>
              <a:t>الشفاه الجامدة </a:t>
            </a:r>
            <a:br>
              <a:rPr lang="ar-SA" altLang="en-US" sz="5000" b="1">
                <a:solidFill>
                  <a:srgbClr val="FFFF00"/>
                </a:solidFill>
              </a:rPr>
            </a:br>
            <a:r>
              <a:rPr lang="ar-SA" altLang="en-US" sz="5000" b="1">
                <a:solidFill>
                  <a:srgbClr val="FFFF00"/>
                </a:solidFill>
              </a:rPr>
              <a:t>تجعل الصوت غير واضح </a:t>
            </a:r>
            <a:br>
              <a:rPr lang="ar-SA" altLang="en-US" sz="5000" b="1">
                <a:solidFill>
                  <a:srgbClr val="FFFF00"/>
                </a:solidFill>
              </a:rPr>
            </a:br>
            <a:endParaRPr lang="en-US" altLang="en-US" sz="5000" b="1">
              <a:solidFill>
                <a:srgbClr val="FFFF00"/>
              </a:solidFill>
            </a:endParaRPr>
          </a:p>
        </p:txBody>
      </p:sp>
    </p:spTree>
  </p:cSld>
  <p:clrMapOvr>
    <a:masterClrMapping/>
  </p:clrMapOvr>
  <p:transition spd="med">
    <p:random/>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ctrTitle"/>
          </p:nvPr>
        </p:nvSpPr>
        <p:spPr>
          <a:xfrm>
            <a:off x="1568450" y="1524000"/>
            <a:ext cx="8007350" cy="4876800"/>
          </a:xfrm>
        </p:spPr>
        <p:txBody>
          <a:bodyPr/>
          <a:lstStyle/>
          <a:p>
            <a:pPr algn="ctr"/>
            <a:r>
              <a:rPr lang="ar-SA" altLang="en-US" sz="5000" b="1">
                <a:solidFill>
                  <a:srgbClr val="FFFF00"/>
                </a:solidFill>
              </a:rPr>
              <a:t>جرب أن تنطق :</a:t>
            </a:r>
            <a:br>
              <a:rPr lang="ar-SA" altLang="en-US" sz="5000" b="1">
                <a:solidFill>
                  <a:srgbClr val="FFFF00"/>
                </a:solidFill>
              </a:rPr>
            </a:br>
            <a:r>
              <a:rPr lang="ar-SA" altLang="en-US" sz="5000" b="1">
                <a:solidFill>
                  <a:srgbClr val="FFFF00"/>
                </a:solidFill>
              </a:rPr>
              <a:t> وزه</a:t>
            </a:r>
            <a:br>
              <a:rPr lang="ar-SA" altLang="en-US" sz="5000" b="1">
                <a:solidFill>
                  <a:srgbClr val="FFFF00"/>
                </a:solidFill>
              </a:rPr>
            </a:br>
            <a:r>
              <a:rPr lang="ar-SA" altLang="en-US" sz="5000" b="1">
                <a:solidFill>
                  <a:srgbClr val="FFFF00"/>
                </a:solidFill>
              </a:rPr>
              <a:t>   شاه</a:t>
            </a:r>
            <a:br>
              <a:rPr lang="ar-SA" altLang="en-US" sz="5000" b="1">
                <a:solidFill>
                  <a:srgbClr val="FFFF00"/>
                </a:solidFill>
              </a:rPr>
            </a:br>
            <a:r>
              <a:rPr lang="ar-SA" altLang="en-US" sz="5000" b="1">
                <a:solidFill>
                  <a:srgbClr val="FFFF00"/>
                </a:solidFill>
              </a:rPr>
              <a:t>  بطل </a:t>
            </a:r>
            <a:br>
              <a:rPr lang="ar-SA" altLang="en-US" sz="5000" b="1">
                <a:solidFill>
                  <a:srgbClr val="FFFF00"/>
                </a:solidFill>
              </a:rPr>
            </a:br>
            <a:endParaRPr lang="en-US" altLang="en-US" sz="5000" b="1">
              <a:solidFill>
                <a:srgbClr val="FFFF00"/>
              </a:solidFill>
            </a:endParaRPr>
          </a:p>
        </p:txBody>
      </p:sp>
    </p:spTree>
  </p:cSld>
  <p:clrMapOvr>
    <a:masterClrMapping/>
  </p:clrMapOvr>
  <p:transition spd="med">
    <p:random/>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ctrTitle"/>
          </p:nvPr>
        </p:nvSpPr>
        <p:spPr>
          <a:xfrm>
            <a:off x="1898650" y="1341438"/>
            <a:ext cx="8007350" cy="4876800"/>
          </a:xfrm>
        </p:spPr>
        <p:txBody>
          <a:bodyPr/>
          <a:lstStyle/>
          <a:p>
            <a:pPr algn="ctr"/>
            <a:r>
              <a:rPr lang="ar-SA" altLang="en-US" sz="5000" b="1">
                <a:solidFill>
                  <a:srgbClr val="FFFF00"/>
                </a:solidFill>
              </a:rPr>
              <a:t>الصوت كنز يجب أن يحمي وينمي لانه احد اهم عناصر التواصل بفعالية</a:t>
            </a:r>
            <a:br>
              <a:rPr lang="ar-SA" altLang="en-US" sz="5000" b="1">
                <a:solidFill>
                  <a:srgbClr val="FFFF00"/>
                </a:solidFill>
              </a:rPr>
            </a:br>
            <a:r>
              <a:rPr lang="ar-SA" altLang="en-US" sz="5000" b="1">
                <a:solidFill>
                  <a:srgbClr val="FFFF00"/>
                </a:solidFill>
              </a:rPr>
              <a:t/>
            </a:r>
            <a:br>
              <a:rPr lang="ar-SA" altLang="en-US" sz="5000" b="1">
                <a:solidFill>
                  <a:srgbClr val="FFFF00"/>
                </a:solidFill>
              </a:rPr>
            </a:br>
            <a:endParaRPr lang="en-US" altLang="en-US" sz="5000" b="1">
              <a:solidFill>
                <a:srgbClr val="FFFF00"/>
              </a:solidFill>
            </a:endParaRPr>
          </a:p>
        </p:txBody>
      </p:sp>
    </p:spTree>
  </p:cSld>
  <p:clrMapOvr>
    <a:masterClrMapping/>
  </p:clrMapOvr>
  <p:transition spd="med">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31825" y="476250"/>
            <a:ext cx="9020175" cy="5976938"/>
          </a:xfrm>
        </p:spPr>
        <p:txBody>
          <a:bodyPr/>
          <a:lstStyle/>
          <a:p>
            <a:pPr algn="r" rtl="1"/>
            <a:r>
              <a:rPr lang="ar-SA" sz="3800" b="1">
                <a:solidFill>
                  <a:srgbClr val="FFFF00"/>
                </a:solidFill>
              </a:rPr>
              <a:t>12 أحضر في ذهني الردود للأسئلة المحتملة واتمرن</a:t>
            </a:r>
            <a:br>
              <a:rPr lang="ar-SA" sz="3800" b="1">
                <a:solidFill>
                  <a:srgbClr val="FFFF00"/>
                </a:solidFill>
              </a:rPr>
            </a:br>
            <a:r>
              <a:rPr lang="ar-SA" sz="3800" b="1">
                <a:solidFill>
                  <a:srgbClr val="FFFF00"/>
                </a:solidFill>
              </a:rPr>
              <a:t>      على الرد عليها</a:t>
            </a:r>
            <a:br>
              <a:rPr lang="ar-SA" sz="3800" b="1">
                <a:solidFill>
                  <a:srgbClr val="FFFF00"/>
                </a:solidFill>
              </a:rPr>
            </a:br>
            <a:r>
              <a:rPr lang="ar-SA" sz="3800" b="1">
                <a:solidFill>
                  <a:srgbClr val="FFFF00"/>
                </a:solidFill>
              </a:rPr>
              <a:t>13  قبل البدء بالإلقاء أتوثق من أن عناصر الموضوع</a:t>
            </a:r>
            <a:br>
              <a:rPr lang="ar-SA" sz="3800" b="1">
                <a:solidFill>
                  <a:srgbClr val="FFFF00"/>
                </a:solidFill>
              </a:rPr>
            </a:br>
            <a:r>
              <a:rPr lang="ar-SA" sz="3800" b="1">
                <a:solidFill>
                  <a:srgbClr val="FFFF00"/>
                </a:solidFill>
              </a:rPr>
              <a:t>       متكاملة </a:t>
            </a:r>
            <a:br>
              <a:rPr lang="ar-SA" sz="3800" b="1">
                <a:solidFill>
                  <a:srgbClr val="FFFF00"/>
                </a:solidFill>
              </a:rPr>
            </a:br>
            <a:r>
              <a:rPr lang="ar-SA" sz="3800" b="1">
                <a:solidFill>
                  <a:srgbClr val="FFFF00"/>
                </a:solidFill>
              </a:rPr>
              <a:t>14 احدد الحركة اللازمة لليدين والعينين واختار نبرة </a:t>
            </a:r>
            <a:br>
              <a:rPr lang="ar-SA" sz="3800" b="1">
                <a:solidFill>
                  <a:srgbClr val="FFFF00"/>
                </a:solidFill>
              </a:rPr>
            </a:br>
            <a:r>
              <a:rPr lang="ar-SA" sz="3800" b="1">
                <a:solidFill>
                  <a:srgbClr val="FFFF00"/>
                </a:solidFill>
              </a:rPr>
              <a:t>     الصوت المناسبة خلال الإلقاء</a:t>
            </a:r>
            <a:br>
              <a:rPr lang="ar-SA" sz="3800" b="1">
                <a:solidFill>
                  <a:srgbClr val="FFFF00"/>
                </a:solidFill>
              </a:rPr>
            </a:br>
            <a:r>
              <a:rPr lang="ar-SA" sz="3800" b="1">
                <a:solidFill>
                  <a:srgbClr val="FFFF00"/>
                </a:solidFill>
              </a:rPr>
              <a:t>15 أرتب الأفكار والبيانات التي أريد عرضها بشكل </a:t>
            </a:r>
            <a:br>
              <a:rPr lang="ar-SA" sz="3800" b="1">
                <a:solidFill>
                  <a:srgbClr val="FFFF00"/>
                </a:solidFill>
              </a:rPr>
            </a:br>
            <a:r>
              <a:rPr lang="ar-SA" sz="3800" b="1">
                <a:solidFill>
                  <a:srgbClr val="FFFF00"/>
                </a:solidFill>
              </a:rPr>
              <a:t>      منطقي ومختصر</a:t>
            </a:r>
            <a:endParaRPr lang="en-US" sz="3800" b="1">
              <a:solidFill>
                <a:srgbClr val="FFFF00"/>
              </a:solidFill>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ctrTitle"/>
          </p:nvPr>
        </p:nvSpPr>
        <p:spPr>
          <a:xfrm>
            <a:off x="825500" y="0"/>
            <a:ext cx="8007350" cy="4876800"/>
          </a:xfrm>
        </p:spPr>
        <p:txBody>
          <a:bodyPr/>
          <a:lstStyle/>
          <a:p>
            <a:pPr algn="r" rtl="1"/>
            <a:r>
              <a:rPr lang="ar-SA" altLang="en-US" sz="5000" b="1">
                <a:solidFill>
                  <a:srgbClr val="FFFF00"/>
                </a:solidFill>
              </a:rPr>
              <a:t>الايماءات ( لغة الجسد )</a:t>
            </a:r>
            <a:br>
              <a:rPr lang="ar-SA" altLang="en-US" sz="5000" b="1">
                <a:solidFill>
                  <a:srgbClr val="FFFF00"/>
                </a:solidFill>
              </a:rPr>
            </a:br>
            <a:r>
              <a:rPr lang="ar-SA" altLang="en-US" sz="5000" b="1">
                <a:solidFill>
                  <a:srgbClr val="FFFF00"/>
                </a:solidFill>
              </a:rPr>
              <a:t>هي تعبير غير لفظي عن الافكار</a:t>
            </a:r>
            <a:br>
              <a:rPr lang="ar-SA" altLang="en-US" sz="5000" b="1">
                <a:solidFill>
                  <a:srgbClr val="FFFF00"/>
                </a:solidFill>
              </a:rPr>
            </a:br>
            <a:endParaRPr lang="ar-SA" altLang="en-US" sz="5000" b="1">
              <a:solidFill>
                <a:srgbClr val="FFFF00"/>
              </a:solidFill>
            </a:endParaRPr>
          </a:p>
        </p:txBody>
      </p:sp>
    </p:spTree>
  </p:cSld>
  <p:clrMapOvr>
    <a:masterClrMapping/>
  </p:clrMapOvr>
  <p:transition spd="med">
    <p:random/>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ctrTitle"/>
          </p:nvPr>
        </p:nvSpPr>
        <p:spPr>
          <a:xfrm>
            <a:off x="1238250" y="1371600"/>
            <a:ext cx="8007350" cy="2590800"/>
          </a:xfrm>
        </p:spPr>
        <p:txBody>
          <a:bodyPr/>
          <a:lstStyle/>
          <a:p>
            <a:pPr algn="ctr"/>
            <a:r>
              <a:rPr lang="ar-SA" altLang="en-US" sz="5000" b="1">
                <a:solidFill>
                  <a:srgbClr val="FFFF00"/>
                </a:solidFill>
              </a:rPr>
              <a:t>هز الكتفين </a:t>
            </a:r>
            <a:br>
              <a:rPr lang="ar-SA" altLang="en-US" sz="5000" b="1">
                <a:solidFill>
                  <a:srgbClr val="FFFF00"/>
                </a:solidFill>
              </a:rPr>
            </a:br>
            <a:endParaRPr lang="en-US" altLang="en-US" sz="5000" b="1">
              <a:solidFill>
                <a:srgbClr val="FFFF00"/>
              </a:solidFill>
            </a:endParaRPr>
          </a:p>
        </p:txBody>
      </p:sp>
    </p:spTree>
  </p:cSld>
  <p:clrMapOvr>
    <a:masterClrMapping/>
  </p:clrMapOvr>
  <p:transition spd="med">
    <p:random/>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ctrTitle"/>
          </p:nvPr>
        </p:nvSpPr>
        <p:spPr>
          <a:xfrm>
            <a:off x="1898650" y="2133600"/>
            <a:ext cx="8007350" cy="3124200"/>
          </a:xfrm>
        </p:spPr>
        <p:txBody>
          <a:bodyPr/>
          <a:lstStyle/>
          <a:p>
            <a:pPr algn="ctr"/>
            <a:r>
              <a:rPr lang="ar-SA" altLang="en-US" sz="5000" b="1">
                <a:solidFill>
                  <a:srgbClr val="FFFF00"/>
                </a:solidFill>
              </a:rPr>
              <a:t>غمض احدى العينين أو خفض العينين أو رفع العينين للسماء  </a:t>
            </a:r>
            <a:br>
              <a:rPr lang="ar-SA" altLang="en-US" sz="5000" b="1">
                <a:solidFill>
                  <a:srgbClr val="FFFF00"/>
                </a:solidFill>
              </a:rPr>
            </a:br>
            <a:r>
              <a:rPr lang="ar-SA" altLang="en-US" sz="5000" b="1">
                <a:solidFill>
                  <a:srgbClr val="FFFF00"/>
                </a:solidFill>
              </a:rPr>
              <a:t/>
            </a:r>
            <a:br>
              <a:rPr lang="ar-SA" altLang="en-US" sz="5000" b="1">
                <a:solidFill>
                  <a:srgbClr val="FFFF00"/>
                </a:solidFill>
              </a:rPr>
            </a:br>
            <a:endParaRPr lang="en-US" altLang="en-US" sz="5000" b="1">
              <a:solidFill>
                <a:srgbClr val="FFFF00"/>
              </a:solidFill>
            </a:endParaRPr>
          </a:p>
        </p:txBody>
      </p:sp>
    </p:spTree>
  </p:cSld>
  <p:clrMapOvr>
    <a:masterClrMapping/>
  </p:clrMapOvr>
  <p:transition spd="med">
    <p:random/>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ctrTitle"/>
          </p:nvPr>
        </p:nvSpPr>
        <p:spPr>
          <a:xfrm>
            <a:off x="1898650" y="1196975"/>
            <a:ext cx="8007350" cy="4876800"/>
          </a:xfrm>
        </p:spPr>
        <p:txBody>
          <a:bodyPr/>
          <a:lstStyle/>
          <a:p>
            <a:pPr algn="ctr"/>
            <a:r>
              <a:rPr lang="ar-SA" altLang="en-US" sz="5000" b="1">
                <a:solidFill>
                  <a:srgbClr val="FFFF00"/>
                </a:solidFill>
              </a:rPr>
              <a:t>العبوس و الابتسامة و الابتسامة المتكلفة  </a:t>
            </a:r>
            <a:br>
              <a:rPr lang="ar-SA" altLang="en-US" sz="5000" b="1">
                <a:solidFill>
                  <a:srgbClr val="FFFF00"/>
                </a:solidFill>
              </a:rPr>
            </a:br>
            <a:endParaRPr lang="en-US" altLang="en-US" sz="5000" b="1">
              <a:solidFill>
                <a:srgbClr val="FFFF00"/>
              </a:solidFill>
            </a:endParaRPr>
          </a:p>
        </p:txBody>
      </p:sp>
    </p:spTree>
  </p:cSld>
  <p:clrMapOvr>
    <a:masterClrMapping/>
  </p:clrMapOvr>
  <p:transition spd="med">
    <p:random/>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ctrTitle"/>
          </p:nvPr>
        </p:nvSpPr>
        <p:spPr>
          <a:xfrm>
            <a:off x="1898650" y="1196975"/>
            <a:ext cx="8007350" cy="4876800"/>
          </a:xfrm>
        </p:spPr>
        <p:txBody>
          <a:bodyPr/>
          <a:lstStyle/>
          <a:p>
            <a:pPr algn="ctr"/>
            <a:r>
              <a:rPr lang="ar-SA" altLang="en-US" sz="5000" b="1">
                <a:solidFill>
                  <a:srgbClr val="FFFF00"/>
                </a:solidFill>
              </a:rPr>
              <a:t>رفع الابهام أو خفضه</a:t>
            </a:r>
            <a:br>
              <a:rPr lang="ar-SA" altLang="en-US" sz="5000" b="1">
                <a:solidFill>
                  <a:srgbClr val="FFFF00"/>
                </a:solidFill>
              </a:rPr>
            </a:br>
            <a:r>
              <a:rPr lang="ar-SA" altLang="en-US" sz="5000" b="1">
                <a:solidFill>
                  <a:srgbClr val="FFFF00"/>
                </a:solidFill>
              </a:rPr>
              <a:t>الدائرة التي يصنعها الابهام والسبابه </a:t>
            </a:r>
            <a:br>
              <a:rPr lang="ar-SA" altLang="en-US" sz="5000" b="1">
                <a:solidFill>
                  <a:srgbClr val="FFFF00"/>
                </a:solidFill>
              </a:rPr>
            </a:br>
            <a:endParaRPr lang="en-US" altLang="en-US" sz="5000" b="1">
              <a:solidFill>
                <a:srgbClr val="FFFF00"/>
              </a:solidFill>
            </a:endParaRPr>
          </a:p>
        </p:txBody>
      </p:sp>
    </p:spTree>
  </p:cSld>
  <p:clrMapOvr>
    <a:masterClrMapping/>
  </p:clrMapOvr>
  <p:transition spd="med">
    <p:random/>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Grp="1" noChangeArrowheads="1"/>
          </p:cNvSpPr>
          <p:nvPr>
            <p:ph type="ctrTitle"/>
          </p:nvPr>
        </p:nvSpPr>
        <p:spPr>
          <a:xfrm>
            <a:off x="908050" y="304800"/>
            <a:ext cx="8007350" cy="4876800"/>
          </a:xfrm>
        </p:spPr>
        <p:txBody>
          <a:bodyPr/>
          <a:lstStyle/>
          <a:p>
            <a:pPr algn="ctr"/>
            <a:r>
              <a:rPr lang="ar-SA" altLang="en-US" sz="5000" b="1">
                <a:solidFill>
                  <a:srgbClr val="FFFF00"/>
                </a:solidFill>
              </a:rPr>
              <a:t>التلويح باليد</a:t>
            </a:r>
            <a:br>
              <a:rPr lang="ar-SA" altLang="en-US" sz="5000" b="1">
                <a:solidFill>
                  <a:srgbClr val="FFFF00"/>
                </a:solidFill>
              </a:rPr>
            </a:br>
            <a:r>
              <a:rPr lang="ar-SA" altLang="en-US" sz="5000" b="1">
                <a:solidFill>
                  <a:srgbClr val="FFFF00"/>
                </a:solidFill>
              </a:rPr>
              <a:t/>
            </a:r>
            <a:br>
              <a:rPr lang="ar-SA" altLang="en-US" sz="5000" b="1">
                <a:solidFill>
                  <a:srgbClr val="FFFF00"/>
                </a:solidFill>
              </a:rPr>
            </a:br>
            <a:endParaRPr lang="en-US" altLang="en-US" sz="5000" b="1">
              <a:solidFill>
                <a:srgbClr val="FFFF00"/>
              </a:solidFill>
            </a:endParaRPr>
          </a:p>
        </p:txBody>
      </p:sp>
    </p:spTree>
  </p:cSld>
  <p:clrMapOvr>
    <a:masterClrMapping/>
  </p:clrMapOvr>
  <p:transition spd="med">
    <p:random/>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ctrTitle"/>
          </p:nvPr>
        </p:nvSpPr>
        <p:spPr>
          <a:xfrm>
            <a:off x="908050" y="304800"/>
            <a:ext cx="8007350" cy="4876800"/>
          </a:xfrm>
        </p:spPr>
        <p:txBody>
          <a:bodyPr/>
          <a:lstStyle/>
          <a:p>
            <a:pPr algn="ctr"/>
            <a:r>
              <a:rPr lang="ar-SA" altLang="en-US" sz="5000" b="1">
                <a:solidFill>
                  <a:srgbClr val="FFFF00"/>
                </a:solidFill>
              </a:rPr>
              <a:t>المهارات الشخصية :</a:t>
            </a:r>
            <a:br>
              <a:rPr lang="ar-SA" altLang="en-US" sz="5000" b="1">
                <a:solidFill>
                  <a:srgbClr val="FFFF00"/>
                </a:solidFill>
              </a:rPr>
            </a:br>
            <a:r>
              <a:rPr lang="ar-SA" altLang="en-US" sz="5000" b="1">
                <a:solidFill>
                  <a:srgbClr val="FFFF00"/>
                </a:solidFill>
              </a:rPr>
              <a:t>بناء الثقة</a:t>
            </a:r>
            <a:br>
              <a:rPr lang="ar-SA" altLang="en-US" sz="5000" b="1">
                <a:solidFill>
                  <a:srgbClr val="FFFF00"/>
                </a:solidFill>
              </a:rPr>
            </a:br>
            <a:r>
              <a:rPr lang="ar-SA" altLang="en-US" sz="5000" b="1">
                <a:solidFill>
                  <a:srgbClr val="FFFF00"/>
                </a:solidFill>
              </a:rPr>
              <a:t/>
            </a:r>
            <a:br>
              <a:rPr lang="ar-SA" altLang="en-US" sz="5000" b="1">
                <a:solidFill>
                  <a:srgbClr val="FFFF00"/>
                </a:solidFill>
              </a:rPr>
            </a:br>
            <a:endParaRPr lang="en-US" altLang="en-US" sz="5000" b="1">
              <a:solidFill>
                <a:srgbClr val="FFFF00"/>
              </a:solidFill>
            </a:endParaRPr>
          </a:p>
        </p:txBody>
      </p:sp>
    </p:spTree>
  </p:cSld>
  <p:clrMapOvr>
    <a:masterClrMapping/>
  </p:clrMapOvr>
  <p:transition spd="med">
    <p:random/>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1270000" y="588963"/>
            <a:ext cx="8440738" cy="803275"/>
          </a:xfrm>
        </p:spPr>
        <p:txBody>
          <a:bodyPr/>
          <a:lstStyle/>
          <a:p>
            <a:pPr algn="ctr"/>
            <a:r>
              <a:rPr lang="ar-SA" sz="4000">
                <a:cs typeface="HeshamNormal" pitchFamily="2" charset="-78"/>
              </a:rPr>
              <a:t>الـثـقـــــــــة </a:t>
            </a:r>
            <a:endParaRPr lang="en-US" sz="4000">
              <a:cs typeface="HeshamNormal" pitchFamily="2" charset="-78"/>
            </a:endParaRPr>
          </a:p>
        </p:txBody>
      </p:sp>
      <p:sp>
        <p:nvSpPr>
          <p:cNvPr id="129027" name="Rectangle 3"/>
          <p:cNvSpPr>
            <a:spLocks noGrp="1" noChangeArrowheads="1"/>
          </p:cNvSpPr>
          <p:nvPr>
            <p:ph type="body" idx="1"/>
          </p:nvPr>
        </p:nvSpPr>
        <p:spPr>
          <a:xfrm>
            <a:off x="488950" y="1700213"/>
            <a:ext cx="9163050" cy="4133850"/>
          </a:xfrm>
        </p:spPr>
        <p:txBody>
          <a:bodyPr/>
          <a:lstStyle/>
          <a:p>
            <a:pPr algn="r">
              <a:buFont typeface="Symbol" pitchFamily="18" charset="2"/>
              <a:buNone/>
            </a:pPr>
            <a:r>
              <a:rPr lang="ar-SA" sz="2800">
                <a:cs typeface="HeshamNormal" pitchFamily="2" charset="-78"/>
              </a:rPr>
              <a:t>1-</a:t>
            </a:r>
            <a:r>
              <a:rPr lang="ar-SA" sz="2800"/>
              <a:t>   </a:t>
            </a:r>
            <a:r>
              <a:rPr lang="ar-SA" sz="2800">
                <a:solidFill>
                  <a:srgbClr val="FFFF00"/>
                </a:solidFill>
                <a:cs typeface="HeshamNormal" pitchFamily="2" charset="-78"/>
              </a:rPr>
              <a:t>الثقة أمر قابل للكسر بسهولة</a:t>
            </a:r>
            <a:endParaRPr lang="ar-SA" sz="2800">
              <a:solidFill>
                <a:srgbClr val="FFFF00"/>
              </a:solidFill>
            </a:endParaRPr>
          </a:p>
          <a:p>
            <a:pPr algn="r">
              <a:buFont typeface="Symbol" pitchFamily="18" charset="2"/>
              <a:buNone/>
            </a:pPr>
            <a:r>
              <a:rPr lang="ar-SA" sz="2800">
                <a:solidFill>
                  <a:srgbClr val="FFFF00"/>
                </a:solidFill>
              </a:rPr>
              <a:t>2-   </a:t>
            </a:r>
            <a:r>
              <a:rPr lang="ar-SA" sz="2800">
                <a:solidFill>
                  <a:srgbClr val="FFFF00"/>
                </a:solidFill>
                <a:cs typeface="HeshamNormal" pitchFamily="2" charset="-78"/>
              </a:rPr>
              <a:t>الثقة المفرطة والشك المفرط أمران غير سويان.</a:t>
            </a:r>
            <a:endParaRPr lang="ar-SA" sz="2800">
              <a:solidFill>
                <a:srgbClr val="FFFF00"/>
              </a:solidFill>
            </a:endParaRPr>
          </a:p>
          <a:p>
            <a:pPr algn="r">
              <a:buFont typeface="Symbol" pitchFamily="18" charset="2"/>
              <a:buNone/>
            </a:pPr>
            <a:r>
              <a:rPr lang="ar-SA" sz="2800">
                <a:solidFill>
                  <a:srgbClr val="FFFF00"/>
                </a:solidFill>
              </a:rPr>
              <a:t>3-   </a:t>
            </a:r>
            <a:r>
              <a:rPr lang="ar-SA" sz="2800">
                <a:solidFill>
                  <a:srgbClr val="FFFF00"/>
                </a:solidFill>
                <a:cs typeface="HeshamNormal" pitchFamily="2" charset="-78"/>
              </a:rPr>
              <a:t>الثقة تتطلب أداء ما يوجب استحقاقها</a:t>
            </a:r>
            <a:endParaRPr lang="ar-SA" sz="2800">
              <a:solidFill>
                <a:srgbClr val="FFFF00"/>
              </a:solidFill>
            </a:endParaRPr>
          </a:p>
          <a:p>
            <a:pPr algn="r">
              <a:buFont typeface="Symbol" pitchFamily="18" charset="2"/>
              <a:buNone/>
            </a:pPr>
            <a:r>
              <a:rPr lang="ar-SA" sz="2800">
                <a:solidFill>
                  <a:srgbClr val="FFFF00"/>
                </a:solidFill>
              </a:rPr>
              <a:t>4-   </a:t>
            </a:r>
            <a:r>
              <a:rPr lang="ar-SA" sz="2800">
                <a:solidFill>
                  <a:srgbClr val="FFFF00"/>
                </a:solidFill>
                <a:cs typeface="HeshamNormal" pitchFamily="2" charset="-78"/>
              </a:rPr>
              <a:t>الثقة لا تتأتى بالإجبار ولكن يمكن التأثير على استحقاقها.</a:t>
            </a:r>
            <a:endParaRPr lang="ar-SA" sz="2800">
              <a:solidFill>
                <a:srgbClr val="FFFF00"/>
              </a:solidFill>
            </a:endParaRPr>
          </a:p>
          <a:p>
            <a:pPr algn="r">
              <a:buFont typeface="Symbol" pitchFamily="18" charset="2"/>
              <a:buNone/>
            </a:pPr>
            <a:r>
              <a:rPr lang="ar-SA" sz="2800">
                <a:solidFill>
                  <a:srgbClr val="FFFF00"/>
                </a:solidFill>
              </a:rPr>
              <a:t>5-   </a:t>
            </a:r>
            <a:r>
              <a:rPr lang="ar-SA" sz="2800">
                <a:solidFill>
                  <a:srgbClr val="FFFF00"/>
                </a:solidFill>
                <a:cs typeface="HeshamNormal" pitchFamily="2" charset="-78"/>
              </a:rPr>
              <a:t>الثقة تتطلب استمرار كسبها لئلا تخبو</a:t>
            </a:r>
            <a:endParaRPr lang="ar-SA" sz="2800">
              <a:solidFill>
                <a:srgbClr val="FFFF00"/>
              </a:solidFill>
            </a:endParaRPr>
          </a:p>
          <a:p>
            <a:pPr algn="r">
              <a:buFont typeface="Symbol" pitchFamily="18" charset="2"/>
              <a:buNone/>
            </a:pPr>
            <a:r>
              <a:rPr lang="ar-SA" sz="2800">
                <a:solidFill>
                  <a:srgbClr val="FFFF00"/>
                </a:solidFill>
              </a:rPr>
              <a:t>6-   </a:t>
            </a:r>
            <a:r>
              <a:rPr lang="ar-SA" sz="2800">
                <a:solidFill>
                  <a:srgbClr val="FFFF00"/>
                </a:solidFill>
                <a:cs typeface="HeshamNormal" pitchFamily="2" charset="-78"/>
              </a:rPr>
              <a:t>الثقة تولد الثقة لذا لكي يوثق بك لابد أن تثق بغيرك.</a:t>
            </a:r>
            <a:endParaRPr lang="ar-SA" sz="2800">
              <a:solidFill>
                <a:srgbClr val="FFFF00"/>
              </a:solidFill>
            </a:endParaRPr>
          </a:p>
          <a:p>
            <a:pPr algn="r">
              <a:buFont typeface="Symbol" pitchFamily="18" charset="2"/>
              <a:buNone/>
            </a:pPr>
            <a:r>
              <a:rPr lang="ar-SA" sz="2800">
                <a:solidFill>
                  <a:srgbClr val="FFFF00"/>
                </a:solidFill>
              </a:rPr>
              <a:t>7-   </a:t>
            </a:r>
            <a:r>
              <a:rPr lang="ar-SA" sz="2800">
                <a:solidFill>
                  <a:srgbClr val="FFFF00"/>
                </a:solidFill>
                <a:cs typeface="HeshamNormal" pitchFamily="2" charset="-78"/>
              </a:rPr>
              <a:t>الثقة لاتتواجد إلا في جو يسوده الاحترام المتبادل</a:t>
            </a:r>
            <a:endParaRPr lang="ar-SA" sz="2800">
              <a:solidFill>
                <a:srgbClr val="FFFF00"/>
              </a:solidFill>
            </a:endParaRPr>
          </a:p>
          <a:p>
            <a:pPr algn="r">
              <a:buFont typeface="Symbol" pitchFamily="18" charset="2"/>
              <a:buNone/>
            </a:pPr>
            <a:r>
              <a:rPr lang="ar-SA" sz="2800">
                <a:solidFill>
                  <a:srgbClr val="FFFF00"/>
                </a:solidFill>
              </a:rPr>
              <a:t>8-   </a:t>
            </a:r>
            <a:r>
              <a:rPr lang="ar-SA" sz="2800">
                <a:solidFill>
                  <a:srgbClr val="FFFF00"/>
                </a:solidFill>
                <a:cs typeface="HeshamNormal" pitchFamily="2" charset="-78"/>
              </a:rPr>
              <a:t>الثقة لا تتطلب الكمال في كل شيء فكلنا ذو خطأ.</a:t>
            </a:r>
            <a:endParaRPr lang="ar-SA" sz="2800">
              <a:solidFill>
                <a:srgbClr val="FFFF00"/>
              </a:solidFill>
            </a:endParaRPr>
          </a:p>
          <a:p>
            <a:pPr algn="r">
              <a:buFont typeface="Symbol" pitchFamily="18" charset="2"/>
              <a:buNone/>
            </a:pPr>
            <a:endParaRPr lang="en-US" sz="2800">
              <a:cs typeface="Arabic Transparent" pitchFamily="2" charset="0"/>
            </a:endParaRP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Grp="1" noChangeArrowheads="1"/>
          </p:cNvSpPr>
          <p:nvPr>
            <p:ph type="title"/>
          </p:nvPr>
        </p:nvSpPr>
        <p:spPr>
          <a:xfrm>
            <a:off x="990600" y="1219200"/>
            <a:ext cx="8440738" cy="803275"/>
          </a:xfrm>
        </p:spPr>
        <p:txBody>
          <a:bodyPr/>
          <a:lstStyle/>
          <a:p>
            <a:pPr algn="ctr"/>
            <a:r>
              <a:rPr lang="ar-SA" sz="4000">
                <a:cs typeface="HeshamNormal" pitchFamily="2" charset="-78"/>
              </a:rPr>
              <a:t>عناصر تشكيل الثقة</a:t>
            </a:r>
            <a:endParaRPr lang="en-US" sz="4000">
              <a:cs typeface="HeshamNormal" pitchFamily="2" charset="-78"/>
            </a:endParaRPr>
          </a:p>
        </p:txBody>
      </p:sp>
      <p:sp>
        <p:nvSpPr>
          <p:cNvPr id="131075" name="Rectangle 3"/>
          <p:cNvSpPr>
            <a:spLocks noGrp="1" noChangeArrowheads="1"/>
          </p:cNvSpPr>
          <p:nvPr>
            <p:ph type="body" idx="1"/>
          </p:nvPr>
        </p:nvSpPr>
        <p:spPr>
          <a:xfrm>
            <a:off x="825500" y="2362200"/>
            <a:ext cx="6867525" cy="3200400"/>
          </a:xfrm>
        </p:spPr>
        <p:txBody>
          <a:bodyPr/>
          <a:lstStyle/>
          <a:p>
            <a:pPr algn="r">
              <a:buFont typeface="Symbol" pitchFamily="18" charset="2"/>
              <a:buNone/>
            </a:pPr>
            <a:r>
              <a:rPr lang="ar-SA" sz="2800">
                <a:cs typeface="HeshamNormal" pitchFamily="2" charset="-78"/>
              </a:rPr>
              <a:t>1- </a:t>
            </a:r>
            <a:r>
              <a:rPr lang="ar-SA" sz="2800">
                <a:solidFill>
                  <a:srgbClr val="FFFF00"/>
                </a:solidFill>
                <a:cs typeface="HeshamNormal" pitchFamily="2" charset="-78"/>
              </a:rPr>
              <a:t>    الصر احة</a:t>
            </a:r>
          </a:p>
          <a:p>
            <a:pPr algn="r">
              <a:buFont typeface="Symbol" pitchFamily="18" charset="2"/>
              <a:buNone/>
            </a:pPr>
            <a:r>
              <a:rPr lang="ar-SA" sz="2800">
                <a:solidFill>
                  <a:srgbClr val="FFFF00"/>
                </a:solidFill>
                <a:cs typeface="HeshamNormal" pitchFamily="2" charset="-78"/>
              </a:rPr>
              <a:t>2-   الامانة والمصداقية</a:t>
            </a:r>
          </a:p>
          <a:p>
            <a:pPr algn="r">
              <a:buFont typeface="Symbol" pitchFamily="18" charset="2"/>
              <a:buNone/>
            </a:pPr>
            <a:r>
              <a:rPr lang="ar-SA" sz="2800">
                <a:solidFill>
                  <a:srgbClr val="FFFF00"/>
                </a:solidFill>
                <a:cs typeface="HeshamNormal" pitchFamily="2" charset="-78"/>
              </a:rPr>
              <a:t>3-   الالتزام بالدعم</a:t>
            </a:r>
          </a:p>
          <a:p>
            <a:pPr algn="r">
              <a:buFont typeface="Symbol" pitchFamily="18" charset="2"/>
              <a:buNone/>
            </a:pPr>
            <a:r>
              <a:rPr lang="ar-SA" sz="2800">
                <a:solidFill>
                  <a:srgbClr val="FFFF00"/>
                </a:solidFill>
                <a:cs typeface="HeshamNormal" pitchFamily="2" charset="-78"/>
              </a:rPr>
              <a:t>4-   الاعتمادية (يعتمد عليه</a:t>
            </a:r>
          </a:p>
          <a:p>
            <a:pPr algn="r">
              <a:buFont typeface="Symbol" pitchFamily="18" charset="2"/>
              <a:buNone/>
            </a:pPr>
            <a:endParaRPr lang="en-US" sz="2400">
              <a:cs typeface="HeshamNormal" pitchFamily="2" charset="-78"/>
            </a:endParaRP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a:xfrm>
            <a:off x="1270000" y="588963"/>
            <a:ext cx="8440738" cy="803275"/>
          </a:xfrm>
        </p:spPr>
        <p:txBody>
          <a:bodyPr/>
          <a:lstStyle/>
          <a:p>
            <a:r>
              <a:rPr lang="ar-SA" sz="4000">
                <a:cs typeface="HeshamNormal" pitchFamily="2" charset="-78"/>
              </a:rPr>
              <a:t>صفات الأفكار سهلة التذكر </a:t>
            </a:r>
            <a:endParaRPr lang="en-US" sz="4000">
              <a:cs typeface="HeshamNormal" pitchFamily="2" charset="-78"/>
            </a:endParaRPr>
          </a:p>
        </p:txBody>
      </p:sp>
      <p:sp>
        <p:nvSpPr>
          <p:cNvPr id="137219" name="Rectangle 3"/>
          <p:cNvSpPr>
            <a:spLocks noGrp="1" noChangeArrowheads="1"/>
          </p:cNvSpPr>
          <p:nvPr>
            <p:ph type="body" idx="1"/>
          </p:nvPr>
        </p:nvSpPr>
        <p:spPr>
          <a:xfrm>
            <a:off x="-742950" y="2057400"/>
            <a:ext cx="8537575" cy="3779838"/>
          </a:xfrm>
        </p:spPr>
        <p:txBody>
          <a:bodyPr/>
          <a:lstStyle/>
          <a:p>
            <a:pPr algn="r">
              <a:buFont typeface="Symbol" pitchFamily="18" charset="2"/>
              <a:buNone/>
            </a:pPr>
            <a:r>
              <a:rPr lang="ar-SA" sz="2800">
                <a:cs typeface="HeshamNormal" pitchFamily="2" charset="-78"/>
              </a:rPr>
              <a:t>1-     ان يسمع بها اكثر من مره </a:t>
            </a:r>
          </a:p>
          <a:p>
            <a:pPr algn="r">
              <a:buFont typeface="Symbol" pitchFamily="18" charset="2"/>
              <a:buNone/>
            </a:pPr>
            <a:r>
              <a:rPr lang="ar-SA" sz="2800">
                <a:cs typeface="HeshamNormal" pitchFamily="2" charset="-78"/>
              </a:rPr>
              <a:t>2-     ان تتاح فرصة تطبيقها عمليا </a:t>
            </a:r>
          </a:p>
          <a:p>
            <a:pPr algn="r">
              <a:buFont typeface="Symbol" pitchFamily="18" charset="2"/>
              <a:buNone/>
            </a:pPr>
            <a:r>
              <a:rPr lang="ar-SA" sz="2800">
                <a:cs typeface="HeshamNormal" pitchFamily="2" charset="-78"/>
              </a:rPr>
              <a:t>3-     ان تكون قابلة للتنفيذ مباشرة </a:t>
            </a:r>
          </a:p>
          <a:p>
            <a:pPr algn="r">
              <a:buFont typeface="Symbol" pitchFamily="18" charset="2"/>
              <a:buNone/>
            </a:pPr>
            <a:r>
              <a:rPr lang="ar-SA" sz="2800">
                <a:cs typeface="HeshamNormal" pitchFamily="2" charset="-78"/>
              </a:rPr>
              <a:t>4-     ان يكون لتطبيقها مردود مادي او معنوي</a:t>
            </a:r>
          </a:p>
          <a:p>
            <a:pPr algn="r">
              <a:buFont typeface="Symbol" pitchFamily="18" charset="2"/>
              <a:buNone/>
            </a:pPr>
            <a:endParaRPr lang="en-US" sz="2800">
              <a:cs typeface="HeshamNormal" pitchFamily="2"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1073150" y="2514600"/>
            <a:ext cx="8832850" cy="1143000"/>
          </a:xfrm>
        </p:spPr>
        <p:txBody>
          <a:bodyPr/>
          <a:lstStyle/>
          <a:p>
            <a:pPr algn="ctr"/>
            <a:r>
              <a:rPr lang="ar-SA" sz="5400" b="1">
                <a:solidFill>
                  <a:srgbClr val="FFFF00"/>
                </a:solidFill>
                <a:cs typeface="Traditional Arabic" pitchFamily="18" charset="-78"/>
              </a:rPr>
              <a:t>بعد وضع دائرة على الرقم </a:t>
            </a:r>
            <a:br>
              <a:rPr lang="ar-SA" sz="5400" b="1">
                <a:solidFill>
                  <a:srgbClr val="FFFF00"/>
                </a:solidFill>
                <a:cs typeface="Traditional Arabic" pitchFamily="18" charset="-78"/>
              </a:rPr>
            </a:br>
            <a:r>
              <a:rPr lang="ar-SA" sz="5400" b="1">
                <a:solidFill>
                  <a:srgbClr val="FFFF00"/>
                </a:solidFill>
                <a:cs typeface="Traditional Arabic" pitchFamily="18" charset="-78"/>
              </a:rPr>
              <a:t>الذي يمثل درجة تطبيقك </a:t>
            </a:r>
            <a:br>
              <a:rPr lang="ar-SA" sz="5400" b="1">
                <a:solidFill>
                  <a:srgbClr val="FFFF00"/>
                </a:solidFill>
                <a:cs typeface="Traditional Arabic" pitchFamily="18" charset="-78"/>
              </a:rPr>
            </a:br>
            <a:r>
              <a:rPr lang="ar-SA" sz="5400" b="1">
                <a:solidFill>
                  <a:srgbClr val="FFFF00"/>
                </a:solidFill>
                <a:cs typeface="Traditional Arabic" pitchFamily="18" charset="-78"/>
              </a:rPr>
              <a:t>لما ورد في الجمل السايقة</a:t>
            </a:r>
            <a:r>
              <a:rPr lang="en-US" sz="5400" b="1">
                <a:solidFill>
                  <a:srgbClr val="FFFF00"/>
                </a:solidFill>
                <a:cs typeface="Traditional Arabic" pitchFamily="18" charset="-78"/>
              </a:rPr>
              <a:t> </a:t>
            </a:r>
            <a:br>
              <a:rPr lang="en-US" sz="5400" b="1">
                <a:solidFill>
                  <a:srgbClr val="FFFF00"/>
                </a:solidFill>
                <a:cs typeface="Traditional Arabic" pitchFamily="18" charset="-78"/>
              </a:rPr>
            </a:br>
            <a:r>
              <a:rPr lang="ar-SA" sz="5400" b="1">
                <a:solidFill>
                  <a:srgbClr val="FFFF00"/>
                </a:solidFill>
                <a:cs typeface="Traditional Arabic" pitchFamily="18" charset="-78"/>
              </a:rPr>
              <a:t> قم بجمع الأرقام التي عليها دوائر</a:t>
            </a:r>
            <a:endParaRPr lang="en-US" sz="5400" b="1">
              <a:solidFill>
                <a:srgbClr val="FFFF00"/>
              </a:solidFill>
              <a:cs typeface="Traditional Arabic" pitchFamily="18" charset="-78"/>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a:xfrm>
            <a:off x="1651000" y="2667000"/>
            <a:ext cx="6521450" cy="1143000"/>
          </a:xfrm>
        </p:spPr>
        <p:txBody>
          <a:bodyPr/>
          <a:lstStyle/>
          <a:p>
            <a:pPr algn="r" rtl="1"/>
            <a:r>
              <a:rPr lang="ar-SA"/>
              <a:t>أن قوة التخيل العقلي ترسم لك في عقلك ما تريد أن تحققه</a:t>
            </a:r>
            <a:endParaRPr 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a:xfrm>
            <a:off x="1651000" y="2667000"/>
            <a:ext cx="6521450" cy="1143000"/>
          </a:xfrm>
        </p:spPr>
        <p:txBody>
          <a:bodyPr/>
          <a:lstStyle/>
          <a:p>
            <a:r>
              <a:rPr lang="ar-SA"/>
              <a:t>أحلام اليقظة وسيلة علمية</a:t>
            </a:r>
            <a:endParaRPr lang="en-US"/>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p:cNvSpPr>
            <a:spLocks noGrp="1" noChangeArrowheads="1"/>
          </p:cNvSpPr>
          <p:nvPr>
            <p:ph type="title"/>
          </p:nvPr>
        </p:nvSpPr>
        <p:spPr>
          <a:xfrm>
            <a:off x="1857375" y="2708275"/>
            <a:ext cx="7346950" cy="1143000"/>
          </a:xfrm>
        </p:spPr>
        <p:txBody>
          <a:bodyPr/>
          <a:lstStyle/>
          <a:p>
            <a:pPr algn="r" rtl="1"/>
            <a:r>
              <a:rPr lang="ar-SA" u="sng"/>
              <a:t>الدكتور ماكسويل مالتز :</a:t>
            </a:r>
            <a:r>
              <a:rPr lang="ar-SA"/>
              <a:t/>
            </a:r>
            <a:br>
              <a:rPr lang="ar-SA"/>
            </a:br>
            <a:r>
              <a:rPr lang="ar-SA"/>
              <a:t>أن جهازك العصبي لايفرق بين الخبرة الخيالية والخبرة الحقيقية ففي كلتا الحالتين يستجيب ميكانيكيا للمعلومات التي يستقبلها من العقل</a:t>
            </a:r>
            <a:endParaRPr 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ctrTitle"/>
          </p:nvPr>
        </p:nvSpPr>
        <p:spPr>
          <a:xfrm>
            <a:off x="5588000" y="1066800"/>
            <a:ext cx="4318000" cy="762000"/>
          </a:xfrm>
          <a:effectLst>
            <a:outerShdw dist="35921" dir="2700000" algn="ctr" rotWithShape="0">
              <a:schemeClr val="hlink"/>
            </a:outerShdw>
          </a:effectLst>
        </p:spPr>
        <p:txBody>
          <a:bodyPr/>
          <a:lstStyle/>
          <a:p>
            <a:r>
              <a:rPr lang="ar-SA" b="1">
                <a:solidFill>
                  <a:schemeClr val="folHlink"/>
                </a:solidFill>
                <a:cs typeface="Traditional Arabic" pitchFamily="18" charset="-78"/>
              </a:rPr>
              <a:t>اهداف العرض التقديمي :</a:t>
            </a:r>
            <a:endParaRPr lang="en-US">
              <a:solidFill>
                <a:schemeClr val="folHlink"/>
              </a:solidFill>
            </a:endParaRPr>
          </a:p>
        </p:txBody>
      </p:sp>
      <p:sp>
        <p:nvSpPr>
          <p:cNvPr id="142339" name="Rectangle 3"/>
          <p:cNvSpPr>
            <a:spLocks noChangeArrowheads="1"/>
          </p:cNvSpPr>
          <p:nvPr>
            <p:ph type="subTitle" idx="1"/>
          </p:nvPr>
        </p:nvSpPr>
        <p:spPr>
          <a:xfrm>
            <a:off x="4724400" y="1828800"/>
            <a:ext cx="2819400" cy="838200"/>
          </a:xfrm>
          <a:noFill/>
          <a:ln/>
          <a:effectLst>
            <a:outerShdw dist="35921" dir="2700000" algn="ctr" rotWithShape="0">
              <a:schemeClr val="hlink"/>
            </a:outerShdw>
          </a:effectLst>
        </p:spPr>
        <p:txBody>
          <a:bodyPr lIns="92075" tIns="46038" rIns="92075" bIns="46038" anchor="ctr"/>
          <a:lstStyle/>
          <a:p>
            <a:pPr>
              <a:spcBef>
                <a:spcPct val="0"/>
              </a:spcBef>
              <a:buClrTx/>
              <a:buSzTx/>
              <a:buFontTx/>
              <a:buNone/>
            </a:pPr>
            <a:r>
              <a:rPr lang="ar-SA" sz="4800" b="1">
                <a:solidFill>
                  <a:schemeClr val="folHlink"/>
                </a:solidFill>
                <a:latin typeface="Arial" pitchFamily="34" charset="0"/>
                <a:cs typeface="Traditional Arabic" pitchFamily="18" charset="-78"/>
              </a:rPr>
              <a:t>للاخبار</a:t>
            </a:r>
            <a:endParaRPr lang="en-US" sz="4800">
              <a:solidFill>
                <a:schemeClr val="folHlink"/>
              </a:solidFill>
              <a:latin typeface="Arial" pitchFamily="34" charset="0"/>
            </a:endParaRPr>
          </a:p>
        </p:txBody>
      </p:sp>
      <p:sp>
        <p:nvSpPr>
          <p:cNvPr id="142340" name="Rectangle 4"/>
          <p:cNvSpPr>
            <a:spLocks noChangeArrowheads="1"/>
          </p:cNvSpPr>
          <p:nvPr/>
        </p:nvSpPr>
        <p:spPr bwMode="auto">
          <a:xfrm>
            <a:off x="4881563" y="2852738"/>
            <a:ext cx="2438400" cy="914400"/>
          </a:xfrm>
          <a:prstGeom prst="rect">
            <a:avLst/>
          </a:prstGeom>
          <a:noFill/>
          <a:ln w="9525">
            <a:noFill/>
            <a:miter lim="800000"/>
            <a:headEnd/>
            <a:tailEnd/>
          </a:ln>
          <a:effectLst>
            <a:outerShdw dist="35921" dir="2700000" algn="ctr" rotWithShape="0">
              <a:schemeClr val="hlink"/>
            </a:outerShdw>
          </a:effectLst>
        </p:spPr>
        <p:txBody>
          <a:bodyPr lIns="92075" tIns="46038" rIns="92075" bIns="46038" anchor="b"/>
          <a:lstStyle/>
          <a:p>
            <a:pPr algn="ctr"/>
            <a:r>
              <a:rPr lang="ar-SA" sz="4800" b="1">
                <a:solidFill>
                  <a:schemeClr val="folHlink"/>
                </a:solidFill>
                <a:latin typeface="Arial" pitchFamily="34" charset="0"/>
                <a:cs typeface="Traditional Arabic" pitchFamily="18" charset="-78"/>
              </a:rPr>
              <a:t>للتعليم</a:t>
            </a:r>
            <a:endParaRPr lang="en-US" sz="4800" b="1">
              <a:solidFill>
                <a:schemeClr val="folHlink"/>
              </a:solidFill>
              <a:latin typeface="Arial" pitchFamily="34" charset="0"/>
              <a:cs typeface="Traditional Arabic" pitchFamily="18" charset="-78"/>
            </a:endParaRPr>
          </a:p>
        </p:txBody>
      </p:sp>
      <p:sp>
        <p:nvSpPr>
          <p:cNvPr id="142341" name="Rectangle 5"/>
          <p:cNvSpPr>
            <a:spLocks noChangeArrowheads="1"/>
          </p:cNvSpPr>
          <p:nvPr/>
        </p:nvSpPr>
        <p:spPr bwMode="auto">
          <a:xfrm>
            <a:off x="5600700" y="3933825"/>
            <a:ext cx="1803400" cy="762000"/>
          </a:xfrm>
          <a:prstGeom prst="rect">
            <a:avLst/>
          </a:prstGeom>
          <a:noFill/>
          <a:ln w="9525">
            <a:noFill/>
            <a:miter lim="800000"/>
            <a:headEnd/>
            <a:tailEnd/>
          </a:ln>
          <a:effectLst>
            <a:outerShdw dist="35921" dir="2700000" algn="ctr" rotWithShape="0">
              <a:schemeClr val="hlink"/>
            </a:outerShdw>
          </a:effectLst>
        </p:spPr>
        <p:txBody>
          <a:bodyPr lIns="92075" tIns="46038" rIns="92075" bIns="46038" anchor="b"/>
          <a:lstStyle/>
          <a:p>
            <a:pPr algn="ctr"/>
            <a:r>
              <a:rPr lang="ar-SA" sz="4800" b="1">
                <a:solidFill>
                  <a:schemeClr val="folHlink"/>
                </a:solidFill>
                <a:latin typeface="Arial" pitchFamily="34" charset="0"/>
                <a:cs typeface="Traditional Arabic" pitchFamily="18" charset="-78"/>
              </a:rPr>
              <a:t>للتسلية</a:t>
            </a:r>
            <a:endParaRPr lang="en-US" sz="4800" b="1">
              <a:solidFill>
                <a:schemeClr val="folHlink"/>
              </a:solidFill>
              <a:latin typeface="Arial" pitchFamily="34" charset="0"/>
              <a:cs typeface="Traditional Arabic" pitchFamily="18" charset="-78"/>
            </a:endParaRPr>
          </a:p>
        </p:txBody>
      </p:sp>
      <p:sp>
        <p:nvSpPr>
          <p:cNvPr id="142342" name="Rectangle 6"/>
          <p:cNvSpPr>
            <a:spLocks noChangeArrowheads="1"/>
          </p:cNvSpPr>
          <p:nvPr/>
        </p:nvSpPr>
        <p:spPr bwMode="auto">
          <a:xfrm>
            <a:off x="2649538" y="4941888"/>
            <a:ext cx="5003800" cy="685800"/>
          </a:xfrm>
          <a:prstGeom prst="rect">
            <a:avLst/>
          </a:prstGeom>
          <a:noFill/>
          <a:ln w="9525">
            <a:noFill/>
            <a:miter lim="800000"/>
            <a:headEnd/>
            <a:tailEnd/>
          </a:ln>
          <a:effectLst>
            <a:outerShdw dist="35921" dir="2700000" algn="ctr" rotWithShape="0">
              <a:schemeClr val="hlink"/>
            </a:outerShdw>
          </a:effectLst>
        </p:spPr>
        <p:txBody>
          <a:bodyPr lIns="92075" tIns="46038" rIns="92075" bIns="46038" anchor="b"/>
          <a:lstStyle/>
          <a:p>
            <a:pPr algn="ctr"/>
            <a:r>
              <a:rPr lang="ar-SA" sz="4800" b="1">
                <a:solidFill>
                  <a:schemeClr val="folHlink"/>
                </a:solidFill>
                <a:latin typeface="Arial" pitchFamily="34" charset="0"/>
                <a:cs typeface="Traditional Arabic" pitchFamily="18" charset="-78"/>
              </a:rPr>
              <a:t>للحث أو التحفيز أو الاقناع</a:t>
            </a:r>
            <a:endParaRPr lang="en-US" sz="4800" b="1">
              <a:solidFill>
                <a:schemeClr val="folHlink"/>
              </a:solidFill>
              <a:latin typeface="Arial" pitchFamily="34" charset="0"/>
              <a:cs typeface="Traditional Arabic" pitchFamily="18" charset="-78"/>
            </a:endParaRP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p:cNvSpPr>
            <a:spLocks noGrp="1" noChangeArrowheads="1"/>
          </p:cNvSpPr>
          <p:nvPr>
            <p:ph type="ctrTitle"/>
          </p:nvPr>
        </p:nvSpPr>
        <p:spPr>
          <a:xfrm>
            <a:off x="1568450" y="1916113"/>
            <a:ext cx="7677150" cy="914400"/>
          </a:xfrm>
          <a:effectLst>
            <a:outerShdw dist="35921" dir="2700000" algn="ctr" rotWithShape="0">
              <a:schemeClr val="hlink"/>
            </a:outerShdw>
          </a:effectLst>
        </p:spPr>
        <p:txBody>
          <a:bodyPr/>
          <a:lstStyle/>
          <a:p>
            <a:pPr algn="r"/>
            <a:r>
              <a:rPr lang="ar-SA" sz="4800" b="1">
                <a:solidFill>
                  <a:srgbClr val="FFFF00"/>
                </a:solidFill>
                <a:cs typeface="Traditional Arabic" pitchFamily="18" charset="-78"/>
              </a:rPr>
              <a:t>السؤال الأهم :</a:t>
            </a:r>
            <a:r>
              <a:rPr lang="en-US" sz="4800" b="1">
                <a:solidFill>
                  <a:srgbClr val="FFFF00"/>
                </a:solidFill>
                <a:cs typeface="Traditional Arabic" pitchFamily="18" charset="-78"/>
              </a:rPr>
              <a:t/>
            </a:r>
            <a:br>
              <a:rPr lang="en-US" sz="4800" b="1">
                <a:solidFill>
                  <a:srgbClr val="FFFF00"/>
                </a:solidFill>
                <a:cs typeface="Traditional Arabic" pitchFamily="18" charset="-78"/>
              </a:rPr>
            </a:br>
            <a:r>
              <a:rPr lang="en-US" sz="4800" b="1">
                <a:solidFill>
                  <a:srgbClr val="FFFF00"/>
                </a:solidFill>
                <a:cs typeface="Traditional Arabic" pitchFamily="18" charset="-78"/>
              </a:rPr>
              <a:t/>
            </a:r>
            <a:br>
              <a:rPr lang="en-US" sz="4800" b="1">
                <a:solidFill>
                  <a:srgbClr val="FFFF00"/>
                </a:solidFill>
                <a:cs typeface="Traditional Arabic" pitchFamily="18" charset="-78"/>
              </a:rPr>
            </a:br>
            <a:r>
              <a:rPr lang="en-US" sz="4800" b="1">
                <a:solidFill>
                  <a:srgbClr val="FFFF00"/>
                </a:solidFill>
                <a:cs typeface="Traditional Arabic" pitchFamily="18" charset="-78"/>
              </a:rPr>
              <a:t/>
            </a:r>
            <a:br>
              <a:rPr lang="en-US" sz="4800" b="1">
                <a:solidFill>
                  <a:srgbClr val="FFFF00"/>
                </a:solidFill>
                <a:cs typeface="Traditional Arabic" pitchFamily="18" charset="-78"/>
              </a:rPr>
            </a:br>
            <a:r>
              <a:rPr lang="ar-SA" sz="4800" b="1">
                <a:solidFill>
                  <a:srgbClr val="FFFF00"/>
                </a:solidFill>
                <a:cs typeface="Traditional Arabic" pitchFamily="18" charset="-78"/>
              </a:rPr>
              <a:t> </a:t>
            </a:r>
            <a:r>
              <a:rPr lang="ar-SA" sz="5400" b="1">
                <a:solidFill>
                  <a:srgbClr val="FFFF00"/>
                </a:solidFill>
                <a:cs typeface="Traditional Arabic" pitchFamily="18" charset="-78"/>
              </a:rPr>
              <a:t>لماذا اقدم العرض التقديمي</a:t>
            </a:r>
            <a:r>
              <a:rPr lang="en-US">
                <a:solidFill>
                  <a:srgbClr val="FFFF00"/>
                </a:solidFill>
              </a:rPr>
              <a:t> </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ctrTitle"/>
          </p:nvPr>
        </p:nvSpPr>
        <p:spPr>
          <a:xfrm>
            <a:off x="920750" y="2636838"/>
            <a:ext cx="8585200" cy="914400"/>
          </a:xfrm>
          <a:effectLst>
            <a:outerShdw dist="35921" dir="2700000" algn="ctr" rotWithShape="0">
              <a:schemeClr val="hlink"/>
            </a:outerShdw>
          </a:effectLst>
        </p:spPr>
        <p:txBody>
          <a:bodyPr/>
          <a:lstStyle/>
          <a:p>
            <a:pPr algn="r"/>
            <a:r>
              <a:rPr lang="ar-SA" b="1">
                <a:solidFill>
                  <a:srgbClr val="FFFF00"/>
                </a:solidFill>
                <a:cs typeface="Traditional Arabic" pitchFamily="18" charset="-78"/>
              </a:rPr>
              <a:t>الاسئلة المهمة :</a:t>
            </a:r>
            <a:r>
              <a:rPr lang="en-US">
                <a:solidFill>
                  <a:srgbClr val="FFFF00"/>
                </a:solidFill>
              </a:rPr>
              <a:t/>
            </a:r>
            <a:br>
              <a:rPr lang="en-US">
                <a:solidFill>
                  <a:srgbClr val="FFFF00"/>
                </a:solidFill>
              </a:rPr>
            </a:br>
            <a:r>
              <a:rPr lang="ar-SA" b="1">
                <a:solidFill>
                  <a:srgbClr val="FFFF00"/>
                </a:solidFill>
                <a:cs typeface="Traditional Arabic" pitchFamily="18" charset="-78"/>
              </a:rPr>
              <a:t>من هم الجمهور </a:t>
            </a:r>
            <a:r>
              <a:rPr lang="ar-SA" sz="2800" b="1">
                <a:solidFill>
                  <a:srgbClr val="FFFF00"/>
                </a:solidFill>
                <a:cs typeface="Traditional Arabic" pitchFamily="18" charset="-78"/>
              </a:rPr>
              <a:t>( خلفياتهم المعرفية / مستوياتهم الوظيفية / طبائعهم )</a:t>
            </a:r>
            <a:r>
              <a:rPr lang="en-US">
                <a:solidFill>
                  <a:srgbClr val="FFFF00"/>
                </a:solidFill>
              </a:rPr>
              <a:t/>
            </a:r>
            <a:br>
              <a:rPr lang="en-US">
                <a:solidFill>
                  <a:srgbClr val="FFFF00"/>
                </a:solidFill>
              </a:rPr>
            </a:br>
            <a:r>
              <a:rPr lang="ar-SA" b="1">
                <a:solidFill>
                  <a:srgbClr val="FFFF00"/>
                </a:solidFill>
                <a:cs typeface="Traditional Arabic" pitchFamily="18" charset="-78"/>
              </a:rPr>
              <a:t>ما الذي اريد ان يعرفه المسمع</a:t>
            </a:r>
            <a:r>
              <a:rPr lang="en-US">
                <a:solidFill>
                  <a:srgbClr val="FFFF00"/>
                </a:solidFill>
              </a:rPr>
              <a:t/>
            </a:r>
            <a:br>
              <a:rPr lang="en-US">
                <a:solidFill>
                  <a:srgbClr val="FFFF00"/>
                </a:solidFill>
              </a:rPr>
            </a:br>
            <a:r>
              <a:rPr lang="ar-SA" b="1">
                <a:solidFill>
                  <a:srgbClr val="FFFF00"/>
                </a:solidFill>
                <a:cs typeface="Traditional Arabic" pitchFamily="18" charset="-78"/>
              </a:rPr>
              <a:t>ماالذي اريد أن يفعله المسمع</a:t>
            </a:r>
            <a:r>
              <a:rPr lang="en-US">
                <a:solidFill>
                  <a:srgbClr val="FFFF00"/>
                </a:solidFill>
              </a:rPr>
              <a:t/>
            </a:r>
            <a:br>
              <a:rPr lang="en-US">
                <a:solidFill>
                  <a:srgbClr val="FFFF00"/>
                </a:solidFill>
              </a:rPr>
            </a:br>
            <a:r>
              <a:rPr lang="ar-SA" b="1">
                <a:solidFill>
                  <a:srgbClr val="FFFF00"/>
                </a:solidFill>
                <a:cs typeface="Traditional Arabic" pitchFamily="18" charset="-78"/>
              </a:rPr>
              <a:t>ما الذي اريد ان يشعر به المسمع</a:t>
            </a:r>
            <a:r>
              <a:rPr lang="en-US">
                <a:solidFill>
                  <a:srgbClr val="FFFF00"/>
                </a:solidFill>
              </a:rPr>
              <a:t/>
            </a:r>
            <a:br>
              <a:rPr lang="en-US">
                <a:solidFill>
                  <a:srgbClr val="FFFF00"/>
                </a:solidFill>
              </a:rPr>
            </a:br>
            <a:r>
              <a:rPr lang="ar-SA" b="1">
                <a:solidFill>
                  <a:srgbClr val="FFFF00"/>
                </a:solidFill>
                <a:cs typeface="Traditional Arabic" pitchFamily="18" charset="-78"/>
              </a:rPr>
              <a:t>ماهو الوقت المتاح وماهو الوقت المقبول للجمهور</a:t>
            </a:r>
            <a:r>
              <a:rPr lang="en-US">
                <a:solidFill>
                  <a:srgbClr val="FFFF00"/>
                </a:solidFill>
              </a:rPr>
              <a:t/>
            </a:r>
            <a:br>
              <a:rPr lang="en-US">
                <a:solidFill>
                  <a:srgbClr val="FFFF00"/>
                </a:solidFill>
              </a:rPr>
            </a:br>
            <a:r>
              <a:rPr lang="ar-SA" b="1">
                <a:solidFill>
                  <a:srgbClr val="FFFF00"/>
                </a:solidFill>
                <a:cs typeface="Traditional Arabic" pitchFamily="18" charset="-78"/>
              </a:rPr>
              <a:t>هل الجمهور حاضر باختياره ام رغماً عنه</a:t>
            </a:r>
            <a:r>
              <a:rPr lang="en-US">
                <a:solidFill>
                  <a:srgbClr val="FFFF00"/>
                </a:solidFill>
              </a:rPr>
              <a:t/>
            </a:r>
            <a:br>
              <a:rPr lang="en-US">
                <a:solidFill>
                  <a:srgbClr val="FFFF00"/>
                </a:solidFill>
              </a:rPr>
            </a:br>
            <a:r>
              <a:rPr lang="ar-SA" b="1">
                <a:solidFill>
                  <a:srgbClr val="FFFF00"/>
                </a:solidFill>
                <a:cs typeface="Traditional Arabic" pitchFamily="18" charset="-78"/>
              </a:rPr>
              <a:t>مامدى معرفة الجمهور بالموضوع</a:t>
            </a:r>
            <a:r>
              <a:rPr lang="en-US">
                <a:solidFill>
                  <a:srgbClr val="FFFF00"/>
                </a:solidFill>
              </a:rPr>
              <a:t> </a:t>
            </a:r>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ctrTitle"/>
          </p:nvPr>
        </p:nvSpPr>
        <p:spPr>
          <a:xfrm>
            <a:off x="914400" y="1295400"/>
            <a:ext cx="7962900" cy="2743200"/>
          </a:xfrm>
        </p:spPr>
        <p:txBody>
          <a:bodyPr/>
          <a:lstStyle/>
          <a:p>
            <a:pPr algn="r" rtl="1"/>
            <a:r>
              <a:rPr lang="ar-SA" b="1">
                <a:solidFill>
                  <a:srgbClr val="FFFF00"/>
                </a:solidFill>
                <a:cs typeface="Traditional Arabic" pitchFamily="18" charset="-78"/>
              </a:rPr>
              <a:t>المخطط التمهيدي :</a:t>
            </a:r>
            <a:r>
              <a:rPr lang="en-US">
                <a:solidFill>
                  <a:srgbClr val="FFFF00"/>
                </a:solidFill>
              </a:rPr>
              <a:t/>
            </a:r>
            <a:br>
              <a:rPr lang="en-US">
                <a:solidFill>
                  <a:srgbClr val="FFFF00"/>
                </a:solidFill>
              </a:rPr>
            </a:br>
            <a:r>
              <a:rPr lang="ar-SA">
                <a:solidFill>
                  <a:srgbClr val="FFFF00"/>
                </a:solidFill>
              </a:rPr>
              <a:t/>
            </a:r>
            <a:br>
              <a:rPr lang="ar-SA">
                <a:solidFill>
                  <a:srgbClr val="FFFF00"/>
                </a:solidFill>
              </a:rPr>
            </a:br>
            <a:r>
              <a:rPr lang="ar-SA" sz="4800">
                <a:solidFill>
                  <a:srgbClr val="FFFF00"/>
                </a:solidFill>
                <a:cs typeface="HeshamNormal" pitchFamily="2" charset="-78"/>
              </a:rPr>
              <a:t>كيف ننظم حديثنا </a:t>
            </a:r>
            <a:br>
              <a:rPr lang="ar-SA" sz="4800">
                <a:solidFill>
                  <a:srgbClr val="FFFF00"/>
                </a:solidFill>
                <a:cs typeface="HeshamNormal" pitchFamily="2" charset="-78"/>
              </a:rPr>
            </a:br>
            <a:r>
              <a:rPr lang="ar-SA" sz="4800">
                <a:solidFill>
                  <a:srgbClr val="FFFF00"/>
                </a:solidFill>
                <a:cs typeface="HeshamNormal" pitchFamily="2" charset="-78"/>
              </a:rPr>
              <a:t> </a:t>
            </a:r>
            <a:r>
              <a:rPr lang="ar-SA" sz="4800">
                <a:solidFill>
                  <a:srgbClr val="FFFF00"/>
                </a:solidFill>
                <a:cs typeface="Arabic Transparent" pitchFamily="2" charset="0"/>
              </a:rPr>
              <a:t>(</a:t>
            </a:r>
            <a:r>
              <a:rPr lang="ar-SA" sz="4800">
                <a:solidFill>
                  <a:srgbClr val="FFFF00"/>
                </a:solidFill>
                <a:cs typeface="HeshamNormal" pitchFamily="2" charset="-78"/>
              </a:rPr>
              <a:t> اختيار البنية التنظيمية</a:t>
            </a:r>
            <a:r>
              <a:rPr lang="en-US" sz="4800">
                <a:solidFill>
                  <a:srgbClr val="FFFF00"/>
                </a:solidFill>
                <a:cs typeface="HeshamNormal" pitchFamily="2" charset="-78"/>
              </a:rPr>
              <a:t> </a:t>
            </a:r>
            <a:r>
              <a:rPr lang="ar-SA" sz="4800">
                <a:solidFill>
                  <a:srgbClr val="FFFF00"/>
                </a:solidFill>
                <a:cs typeface="HeshamNormal" pitchFamily="2" charset="-78"/>
              </a:rPr>
              <a:t> </a:t>
            </a:r>
            <a:r>
              <a:rPr lang="ar-SA" sz="4800">
                <a:solidFill>
                  <a:srgbClr val="FFFF00"/>
                </a:solidFill>
                <a:cs typeface="Arabic Transparent" pitchFamily="2" charset="0"/>
              </a:rPr>
              <a:t>)</a:t>
            </a:r>
            <a:endParaRPr lang="en-US" sz="4800">
              <a:solidFill>
                <a:srgbClr val="FFFF00"/>
              </a:solidFill>
              <a:cs typeface="Arabic Transparent" pitchFamily="2" charset="0"/>
            </a:endParaRP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ctrTitle"/>
          </p:nvPr>
        </p:nvSpPr>
        <p:spPr>
          <a:xfrm>
            <a:off x="1066800" y="2743200"/>
            <a:ext cx="7677150" cy="914400"/>
          </a:xfrm>
        </p:spPr>
        <p:txBody>
          <a:bodyPr/>
          <a:lstStyle/>
          <a:p>
            <a:pPr algn="r"/>
            <a:r>
              <a:rPr lang="ar-SA" sz="4800">
                <a:solidFill>
                  <a:srgbClr val="FFFF00"/>
                </a:solidFill>
                <a:cs typeface="HeshamNormal" pitchFamily="2" charset="-78"/>
              </a:rPr>
              <a:t>الترتيب التاريخي او الثقافي</a:t>
            </a:r>
            <a:r>
              <a:rPr lang="en-US">
                <a:solidFill>
                  <a:srgbClr val="FFFF00"/>
                </a:solidFill>
              </a:rPr>
              <a:t/>
            </a:r>
            <a:br>
              <a:rPr lang="en-US">
                <a:solidFill>
                  <a:srgbClr val="FFFF00"/>
                </a:solidFill>
              </a:rPr>
            </a:br>
            <a:endParaRPr lang="en-US">
              <a:solidFill>
                <a:srgbClr val="FFFF00"/>
              </a:solidFill>
            </a:endParaRPr>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ctrTitle"/>
          </p:nvPr>
        </p:nvSpPr>
        <p:spPr>
          <a:xfrm>
            <a:off x="1143000" y="2590800"/>
            <a:ext cx="7677150" cy="914400"/>
          </a:xfrm>
        </p:spPr>
        <p:txBody>
          <a:bodyPr/>
          <a:lstStyle/>
          <a:p>
            <a:pPr algn="r"/>
            <a:r>
              <a:rPr lang="ar-SA" sz="4800">
                <a:solidFill>
                  <a:srgbClr val="FFFF00"/>
                </a:solidFill>
                <a:cs typeface="HeshamNormal" pitchFamily="2" charset="-78"/>
              </a:rPr>
              <a:t>التركيز على </a:t>
            </a:r>
            <a:br>
              <a:rPr lang="ar-SA" sz="4800">
                <a:solidFill>
                  <a:srgbClr val="FFFF00"/>
                </a:solidFill>
                <a:cs typeface="HeshamNormal" pitchFamily="2" charset="-78"/>
              </a:rPr>
            </a:br>
            <a:r>
              <a:rPr lang="ar-SA" sz="4800">
                <a:solidFill>
                  <a:srgbClr val="FFFF00"/>
                </a:solidFill>
                <a:cs typeface="HeshamNormal" pitchFamily="2" charset="-78"/>
              </a:rPr>
              <a:t>ثلاث محاور رئيسية</a:t>
            </a:r>
            <a:r>
              <a:rPr lang="en-US">
                <a:solidFill>
                  <a:srgbClr val="FFFF00"/>
                </a:solidFill>
              </a:rPr>
              <a:t/>
            </a:r>
            <a:br>
              <a:rPr lang="en-US">
                <a:solidFill>
                  <a:srgbClr val="FFFF00"/>
                </a:solidFill>
              </a:rPr>
            </a:br>
            <a:endParaRPr lang="en-US">
              <a:solidFill>
                <a:srgbClr val="FFFF00"/>
              </a:solidFill>
            </a:endParaRPr>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ctrTitle"/>
          </p:nvPr>
        </p:nvSpPr>
        <p:spPr>
          <a:xfrm>
            <a:off x="457200" y="1828800"/>
            <a:ext cx="8077200" cy="2362200"/>
          </a:xfrm>
        </p:spPr>
        <p:txBody>
          <a:bodyPr/>
          <a:lstStyle/>
          <a:p>
            <a:pPr algn="r" rtl="1"/>
            <a:r>
              <a:rPr lang="ar-SA" sz="4800">
                <a:solidFill>
                  <a:srgbClr val="FFFF00"/>
                </a:solidFill>
                <a:cs typeface="HeshamNormal" pitchFamily="2" charset="-78"/>
              </a:rPr>
              <a:t>عرض المشكلة</a:t>
            </a:r>
            <a:br>
              <a:rPr lang="ar-SA" sz="4800">
                <a:solidFill>
                  <a:srgbClr val="FFFF00"/>
                </a:solidFill>
                <a:cs typeface="HeshamNormal" pitchFamily="2" charset="-78"/>
              </a:rPr>
            </a:br>
            <a:r>
              <a:rPr lang="ar-SA" sz="4800">
                <a:solidFill>
                  <a:srgbClr val="FFFF00"/>
                </a:solidFill>
                <a:cs typeface="HeshamNormal" pitchFamily="2" charset="-78"/>
              </a:rPr>
              <a:t> 		ومسبباتها </a:t>
            </a:r>
            <a:br>
              <a:rPr lang="ar-SA" sz="4800">
                <a:solidFill>
                  <a:srgbClr val="FFFF00"/>
                </a:solidFill>
                <a:cs typeface="HeshamNormal" pitchFamily="2" charset="-78"/>
              </a:rPr>
            </a:br>
            <a:r>
              <a:rPr lang="ar-SA" sz="4800">
                <a:solidFill>
                  <a:srgbClr val="FFFF00"/>
                </a:solidFill>
                <a:cs typeface="HeshamNormal" pitchFamily="2" charset="-78"/>
              </a:rPr>
              <a:t>			والانتهاء بالحل</a:t>
            </a:r>
            <a:r>
              <a:rPr lang="en-US">
                <a:solidFill>
                  <a:srgbClr val="FFFF00"/>
                </a:solidFill>
              </a:rPr>
              <a:t/>
            </a:r>
            <a:br>
              <a:rPr lang="en-US">
                <a:solidFill>
                  <a:srgbClr val="FFFF00"/>
                </a:solidFill>
              </a:rPr>
            </a:br>
            <a:endParaRPr lang="en-US">
              <a:solidFill>
                <a:srgbClr val="FFFF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155700" y="2514600"/>
            <a:ext cx="8420100" cy="1143000"/>
          </a:xfrm>
        </p:spPr>
        <p:txBody>
          <a:bodyPr/>
          <a:lstStyle/>
          <a:p>
            <a:pPr algn="r" rtl="1"/>
            <a:r>
              <a:rPr lang="ar-SA" sz="5400" b="1">
                <a:solidFill>
                  <a:srgbClr val="FFFF00"/>
                </a:solidFill>
                <a:cs typeface="Traditional Arabic" pitchFamily="18" charset="-78"/>
              </a:rPr>
              <a:t>إن كان الناتج اكثـر من </a:t>
            </a:r>
            <a:r>
              <a:rPr lang="ar-SA" sz="7200" b="1">
                <a:solidFill>
                  <a:schemeClr val="hlink"/>
                </a:solidFill>
                <a:cs typeface="Traditional Arabic" pitchFamily="18" charset="-78"/>
              </a:rPr>
              <a:t>60</a:t>
            </a:r>
            <a:r>
              <a:rPr lang="ar-SA" sz="5400" b="1">
                <a:solidFill>
                  <a:srgbClr val="FFFF00"/>
                </a:solidFill>
                <a:cs typeface="Traditional Arabic" pitchFamily="18" charset="-78"/>
              </a:rPr>
              <a:t> فأنت في الحقيقة ليست في حاجة للتواجد في هذا البرنامج الا لتعزيز المعلوماتك التي لديك</a:t>
            </a:r>
            <a:endParaRPr lang="ar-SA" sz="5400">
              <a:solidFill>
                <a:srgbClr val="FFFF00"/>
              </a:solidFill>
              <a:cs typeface="Traditional Arabic" pitchFamily="18" charset="-78"/>
            </a:endParaRP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Rectangle 2"/>
          <p:cNvSpPr>
            <a:spLocks noGrp="1" noChangeArrowheads="1"/>
          </p:cNvSpPr>
          <p:nvPr>
            <p:ph type="ctrTitle"/>
          </p:nvPr>
        </p:nvSpPr>
        <p:spPr>
          <a:xfrm>
            <a:off x="0" y="1447800"/>
            <a:ext cx="9296400" cy="4114800"/>
          </a:xfrm>
        </p:spPr>
        <p:txBody>
          <a:bodyPr/>
          <a:lstStyle/>
          <a:p>
            <a:pPr algn="r" rtl="1"/>
            <a:r>
              <a:rPr lang="ar-SA" sz="4800">
                <a:solidFill>
                  <a:srgbClr val="FFFF00"/>
                </a:solidFill>
                <a:cs typeface="HeshamNormal" pitchFamily="2" charset="-78"/>
              </a:rPr>
              <a:t>الاستدلال المنطقي </a:t>
            </a:r>
            <a:br>
              <a:rPr lang="ar-SA" sz="4800">
                <a:solidFill>
                  <a:srgbClr val="FFFF00"/>
                </a:solidFill>
                <a:cs typeface="HeshamNormal" pitchFamily="2" charset="-78"/>
              </a:rPr>
            </a:br>
            <a:r>
              <a:rPr lang="ar-SA" sz="4800">
                <a:solidFill>
                  <a:srgbClr val="FFFF00"/>
                </a:solidFill>
                <a:cs typeface="HeshamNormal" pitchFamily="2" charset="-78"/>
              </a:rPr>
              <a:t/>
            </a:r>
            <a:br>
              <a:rPr lang="ar-SA" sz="4800">
                <a:solidFill>
                  <a:srgbClr val="FFFF00"/>
                </a:solidFill>
                <a:cs typeface="HeshamNormal" pitchFamily="2" charset="-78"/>
              </a:rPr>
            </a:br>
            <a:r>
              <a:rPr lang="ar-SA" sz="4800">
                <a:solidFill>
                  <a:srgbClr val="FFFF00"/>
                </a:solidFill>
                <a:cs typeface="HeshamNormal" pitchFamily="2" charset="-78"/>
              </a:rPr>
              <a:t> تقديم الحقائق </a:t>
            </a:r>
            <a:br>
              <a:rPr lang="ar-SA" sz="4800">
                <a:solidFill>
                  <a:srgbClr val="FFFF00"/>
                </a:solidFill>
                <a:cs typeface="HeshamNormal" pitchFamily="2" charset="-78"/>
              </a:rPr>
            </a:br>
            <a:r>
              <a:rPr lang="ar-SA" sz="4800">
                <a:solidFill>
                  <a:srgbClr val="FFFF00"/>
                </a:solidFill>
                <a:cs typeface="HeshamNormal" pitchFamily="2" charset="-78"/>
              </a:rPr>
              <a:t>وعلاقتها ببعض</a:t>
            </a:r>
            <a:br>
              <a:rPr lang="ar-SA" sz="4800">
                <a:solidFill>
                  <a:srgbClr val="FFFF00"/>
                </a:solidFill>
                <a:cs typeface="HeshamNormal" pitchFamily="2" charset="-78"/>
              </a:rPr>
            </a:br>
            <a:r>
              <a:rPr lang="ar-SA" sz="4800">
                <a:solidFill>
                  <a:srgbClr val="FFFF00"/>
                </a:solidFill>
                <a:cs typeface="HeshamNormal" pitchFamily="2" charset="-78"/>
              </a:rPr>
              <a:t> حتى استخلاص النتيجة </a:t>
            </a:r>
            <a:r>
              <a:rPr lang="en-US" sz="4800">
                <a:solidFill>
                  <a:srgbClr val="FFFF00"/>
                </a:solidFill>
                <a:cs typeface="Arabic Transparent" pitchFamily="2" charset="0"/>
              </a:rPr>
              <a:t/>
            </a:r>
            <a:br>
              <a:rPr lang="en-US" sz="4800">
                <a:solidFill>
                  <a:srgbClr val="FFFF00"/>
                </a:solidFill>
                <a:cs typeface="Arabic Transparent" pitchFamily="2" charset="0"/>
              </a:rPr>
            </a:br>
            <a:endParaRPr lang="en-US" sz="4800">
              <a:solidFill>
                <a:srgbClr val="FFFF00"/>
              </a:solidFill>
              <a:cs typeface="Arabic Transparent" pitchFamily="2" charset="0"/>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ChangeArrowheads="1"/>
          </p:cNvSpPr>
          <p:nvPr>
            <p:ph type="ctrTitle"/>
          </p:nvPr>
        </p:nvSpPr>
        <p:spPr>
          <a:xfrm>
            <a:off x="1143000" y="2514600"/>
            <a:ext cx="7677150" cy="914400"/>
          </a:xfrm>
        </p:spPr>
        <p:txBody>
          <a:bodyPr/>
          <a:lstStyle/>
          <a:p>
            <a:pPr algn="r"/>
            <a:r>
              <a:rPr lang="ar-SA" sz="4800">
                <a:solidFill>
                  <a:srgbClr val="FFFF00"/>
                </a:solidFill>
                <a:cs typeface="HeshamNormal" pitchFamily="2" charset="-78"/>
              </a:rPr>
              <a:t>منهج المقابله والمقارنة</a:t>
            </a:r>
            <a:r>
              <a:rPr lang="en-US">
                <a:solidFill>
                  <a:srgbClr val="FFFF00"/>
                </a:solidFill>
              </a:rPr>
              <a:t/>
            </a:r>
            <a:br>
              <a:rPr lang="en-US">
                <a:solidFill>
                  <a:srgbClr val="FFFF00"/>
                </a:solidFill>
              </a:rPr>
            </a:br>
            <a:endParaRPr lang="en-US">
              <a:solidFill>
                <a:srgbClr val="FFFF00"/>
              </a:solidFill>
            </a:endParaRP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ctrTitle"/>
          </p:nvPr>
        </p:nvSpPr>
        <p:spPr>
          <a:xfrm>
            <a:off x="1295400" y="1143000"/>
            <a:ext cx="7677150" cy="2743200"/>
          </a:xfrm>
        </p:spPr>
        <p:txBody>
          <a:bodyPr/>
          <a:lstStyle/>
          <a:p>
            <a:pPr algn="r"/>
            <a:r>
              <a:rPr lang="ar-SA" sz="4800">
                <a:solidFill>
                  <a:srgbClr val="FFFF00"/>
                </a:solidFill>
                <a:cs typeface="HeshamNormal" pitchFamily="2" charset="-78"/>
              </a:rPr>
              <a:t>اسلوب الترقيم </a:t>
            </a:r>
            <a:br>
              <a:rPr lang="ar-SA" sz="4800">
                <a:solidFill>
                  <a:srgbClr val="FFFF00"/>
                </a:solidFill>
                <a:cs typeface="HeshamNormal" pitchFamily="2" charset="-78"/>
              </a:rPr>
            </a:br>
            <a:r>
              <a:rPr lang="ar-SA" sz="4800">
                <a:solidFill>
                  <a:srgbClr val="FFFF00"/>
                </a:solidFill>
                <a:cs typeface="HeshamNormal" pitchFamily="2" charset="-78"/>
              </a:rPr>
              <a:t>أو الحروف الابجدية</a:t>
            </a:r>
            <a:r>
              <a:rPr lang="en-US">
                <a:solidFill>
                  <a:srgbClr val="FFFF00"/>
                </a:solidFill>
              </a:rPr>
              <a:t/>
            </a:r>
            <a:br>
              <a:rPr lang="en-US">
                <a:solidFill>
                  <a:srgbClr val="FFFF00"/>
                </a:solidFill>
              </a:rPr>
            </a:br>
            <a:endParaRPr lang="en-US">
              <a:solidFill>
                <a:srgbClr val="FFFF00"/>
              </a:solidFill>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ctrTitle"/>
          </p:nvPr>
        </p:nvSpPr>
        <p:spPr>
          <a:xfrm>
            <a:off x="685800" y="3200400"/>
            <a:ext cx="7924800" cy="2590800"/>
          </a:xfrm>
        </p:spPr>
        <p:txBody>
          <a:bodyPr/>
          <a:lstStyle/>
          <a:p>
            <a:pPr algn="r" rtl="1"/>
            <a:r>
              <a:rPr lang="ar-SA" sz="4800">
                <a:solidFill>
                  <a:srgbClr val="FFFF00"/>
                </a:solidFill>
                <a:cs typeface="HeshamNormal" pitchFamily="2" charset="-78"/>
              </a:rPr>
              <a:t>استخدام طريقة</a:t>
            </a:r>
            <a:r>
              <a:rPr lang="ar-SA" b="1">
                <a:solidFill>
                  <a:srgbClr val="FFFF00"/>
                </a:solidFill>
                <a:cs typeface="Traditional Arabic" pitchFamily="18" charset="-78"/>
              </a:rPr>
              <a:t> </a:t>
            </a:r>
            <a:r>
              <a:rPr lang="ar-SA" sz="6000" b="1">
                <a:solidFill>
                  <a:srgbClr val="FF0000"/>
                </a:solidFill>
                <a:cs typeface="Traditional Arabic" pitchFamily="18" charset="-78"/>
              </a:rPr>
              <a:t>ردار</a:t>
            </a:r>
            <a:r>
              <a:rPr lang="ar-SA" sz="6000" b="1">
                <a:solidFill>
                  <a:srgbClr val="FFFF00"/>
                </a:solidFill>
                <a:cs typeface="Traditional Arabic" pitchFamily="18" charset="-78"/>
              </a:rPr>
              <a:t> </a:t>
            </a:r>
            <a:br>
              <a:rPr lang="ar-SA" sz="6000" b="1">
                <a:solidFill>
                  <a:srgbClr val="FFFF00"/>
                </a:solidFill>
                <a:cs typeface="Traditional Arabic" pitchFamily="18" charset="-78"/>
              </a:rPr>
            </a:br>
            <a:r>
              <a:rPr lang="ar-SA" sz="6000" b="1">
                <a:solidFill>
                  <a:srgbClr val="FFFF00"/>
                </a:solidFill>
                <a:cs typeface="Traditional Arabic" pitchFamily="18" charset="-78"/>
              </a:rPr>
              <a:t> </a:t>
            </a:r>
            <a:r>
              <a:rPr lang="ar-SA" sz="6000" b="1">
                <a:solidFill>
                  <a:srgbClr val="FF0000"/>
                </a:solidFill>
                <a:cs typeface="Traditional Arabic" pitchFamily="18" charset="-78"/>
              </a:rPr>
              <a:t>ر</a:t>
            </a:r>
            <a:r>
              <a:rPr lang="ar-SA" sz="6000" b="1">
                <a:solidFill>
                  <a:srgbClr val="FFFF00"/>
                </a:solidFill>
                <a:cs typeface="Traditional Arabic" pitchFamily="18" charset="-78"/>
              </a:rPr>
              <a:t>أي \ </a:t>
            </a:r>
            <a:r>
              <a:rPr lang="ar-SA" sz="6000" b="1">
                <a:solidFill>
                  <a:srgbClr val="FF0000"/>
                </a:solidFill>
                <a:cs typeface="Traditional Arabic" pitchFamily="18" charset="-78"/>
              </a:rPr>
              <a:t>د</a:t>
            </a:r>
            <a:r>
              <a:rPr lang="ar-SA" sz="6000" b="1">
                <a:solidFill>
                  <a:srgbClr val="FFFF00"/>
                </a:solidFill>
                <a:cs typeface="Traditional Arabic" pitchFamily="18" charset="-78"/>
              </a:rPr>
              <a:t>راسة \ </a:t>
            </a:r>
            <a:r>
              <a:rPr lang="ar-SA" sz="6000" b="1">
                <a:solidFill>
                  <a:srgbClr val="FF0000"/>
                </a:solidFill>
                <a:cs typeface="Traditional Arabic" pitchFamily="18" charset="-78"/>
              </a:rPr>
              <a:t>أ</a:t>
            </a:r>
            <a:r>
              <a:rPr lang="ar-SA" sz="6000" b="1">
                <a:solidFill>
                  <a:srgbClr val="FFFF00"/>
                </a:solidFill>
                <a:cs typeface="Traditional Arabic" pitchFamily="18" charset="-78"/>
              </a:rPr>
              <a:t>مثلة \ </a:t>
            </a:r>
            <a:r>
              <a:rPr lang="ar-SA" sz="6000" b="1">
                <a:solidFill>
                  <a:srgbClr val="FF0000"/>
                </a:solidFill>
                <a:cs typeface="Traditional Arabic" pitchFamily="18" charset="-78"/>
              </a:rPr>
              <a:t>ر</a:t>
            </a:r>
            <a:r>
              <a:rPr lang="ar-SA" sz="6000" b="1">
                <a:solidFill>
                  <a:srgbClr val="FFFF00"/>
                </a:solidFill>
                <a:cs typeface="Traditional Arabic" pitchFamily="18" charset="-78"/>
              </a:rPr>
              <a:t>أي</a:t>
            </a:r>
            <a:br>
              <a:rPr lang="ar-SA" sz="6000" b="1">
                <a:solidFill>
                  <a:srgbClr val="FFFF00"/>
                </a:solidFill>
                <a:cs typeface="Traditional Arabic" pitchFamily="18" charset="-78"/>
              </a:rPr>
            </a:br>
            <a:r>
              <a:rPr lang="ar-SA" b="1">
                <a:solidFill>
                  <a:srgbClr val="FFFF00"/>
                </a:solidFill>
                <a:cs typeface="Traditional Arabic" pitchFamily="18" charset="-78"/>
              </a:rPr>
              <a:t/>
            </a:r>
            <a:br>
              <a:rPr lang="ar-SA" b="1">
                <a:solidFill>
                  <a:srgbClr val="FFFF00"/>
                </a:solidFill>
                <a:cs typeface="Traditional Arabic" pitchFamily="18" charset="-78"/>
              </a:rPr>
            </a:br>
            <a:r>
              <a:rPr lang="ar-SA" b="1">
                <a:solidFill>
                  <a:srgbClr val="FFFF00"/>
                </a:solidFill>
                <a:cs typeface="Traditional Arabic" pitchFamily="18" charset="-78"/>
              </a:rPr>
              <a:t> </a:t>
            </a:r>
            <a:r>
              <a:rPr lang="ar-SA" sz="4800">
                <a:solidFill>
                  <a:srgbClr val="FFFF00"/>
                </a:solidFill>
                <a:cs typeface="HeshamNormal" pitchFamily="2" charset="-78"/>
              </a:rPr>
              <a:t>رأي مدعوم بدراسة وأمثلة </a:t>
            </a:r>
            <a:br>
              <a:rPr lang="ar-SA" sz="4800">
                <a:solidFill>
                  <a:srgbClr val="FFFF00"/>
                </a:solidFill>
                <a:cs typeface="HeshamNormal" pitchFamily="2" charset="-78"/>
              </a:rPr>
            </a:br>
            <a:r>
              <a:rPr lang="ar-SA" sz="4800">
                <a:solidFill>
                  <a:srgbClr val="FFFF00"/>
                </a:solidFill>
                <a:cs typeface="HeshamNormal" pitchFamily="2" charset="-78"/>
              </a:rPr>
              <a:t>ثم تكرار الرأي</a:t>
            </a:r>
            <a:r>
              <a:rPr lang="en-US" b="1">
                <a:solidFill>
                  <a:srgbClr val="FFFF00"/>
                </a:solidFill>
                <a:cs typeface="Traditional Arabic" pitchFamily="18" charset="-78"/>
              </a:rPr>
              <a:t> </a:t>
            </a:r>
            <a:r>
              <a:rPr lang="en-US">
                <a:solidFill>
                  <a:srgbClr val="FFFF00"/>
                </a:solidFill>
              </a:rPr>
              <a:t/>
            </a:r>
            <a:br>
              <a:rPr lang="en-US">
                <a:solidFill>
                  <a:srgbClr val="FFFF00"/>
                </a:solidFill>
              </a:rPr>
            </a:br>
            <a:endParaRPr lang="en-US">
              <a:solidFill>
                <a:srgbClr val="FFFF00"/>
              </a:solidFill>
            </a:endParaRP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ctrTitle"/>
          </p:nvPr>
        </p:nvSpPr>
        <p:spPr>
          <a:xfrm>
            <a:off x="631825" y="908050"/>
            <a:ext cx="8991600" cy="4343400"/>
          </a:xfrm>
        </p:spPr>
        <p:txBody>
          <a:bodyPr/>
          <a:lstStyle/>
          <a:p>
            <a:pPr algn="r" rtl="1"/>
            <a:r>
              <a:rPr lang="ar-SA" b="1" u="sng">
                <a:solidFill>
                  <a:srgbClr val="FFFF00"/>
                </a:solidFill>
                <a:cs typeface="Traditional Arabic" pitchFamily="18" charset="-78"/>
              </a:rPr>
              <a:t>منافع البنية التنظيمية</a:t>
            </a:r>
            <a:br>
              <a:rPr lang="ar-SA" b="1" u="sng">
                <a:solidFill>
                  <a:srgbClr val="FFFF00"/>
                </a:solidFill>
                <a:cs typeface="Traditional Arabic" pitchFamily="18" charset="-78"/>
              </a:rPr>
            </a:br>
            <a:r>
              <a:rPr lang="en-US">
                <a:solidFill>
                  <a:srgbClr val="FFFF00"/>
                </a:solidFill>
              </a:rPr>
              <a:t/>
            </a:r>
            <a:br>
              <a:rPr lang="en-US">
                <a:solidFill>
                  <a:srgbClr val="FFFF00"/>
                </a:solidFill>
              </a:rPr>
            </a:br>
            <a:r>
              <a:rPr lang="ar-SA">
                <a:solidFill>
                  <a:srgbClr val="FFFF00"/>
                </a:solidFill>
              </a:rPr>
              <a:t> *  </a:t>
            </a:r>
            <a:r>
              <a:rPr lang="ar-SA" sz="4200">
                <a:solidFill>
                  <a:srgbClr val="FFFF00"/>
                </a:solidFill>
                <a:cs typeface="HeshamNormal" pitchFamily="2" charset="-78"/>
              </a:rPr>
              <a:t>جذب انتباه الجمهور</a:t>
            </a:r>
            <a:r>
              <a:rPr lang="en-US" sz="4200">
                <a:solidFill>
                  <a:srgbClr val="FFFF00"/>
                </a:solidFill>
                <a:cs typeface="HeshamNormal" pitchFamily="2" charset="-78"/>
              </a:rPr>
              <a:t/>
            </a:r>
            <a:br>
              <a:rPr lang="en-US" sz="4200">
                <a:solidFill>
                  <a:srgbClr val="FFFF00"/>
                </a:solidFill>
                <a:cs typeface="HeshamNormal" pitchFamily="2" charset="-78"/>
              </a:rPr>
            </a:br>
            <a:r>
              <a:rPr lang="en-US" sz="4200">
                <a:solidFill>
                  <a:srgbClr val="FFFF00"/>
                </a:solidFill>
                <a:cs typeface="HeshamNormal" pitchFamily="2" charset="-78"/>
              </a:rPr>
              <a:t> </a:t>
            </a:r>
            <a:r>
              <a:rPr lang="ar-SA">
                <a:solidFill>
                  <a:srgbClr val="FFFF00"/>
                </a:solidFill>
              </a:rPr>
              <a:t>*</a:t>
            </a:r>
            <a:r>
              <a:rPr lang="ar-SA" sz="4200">
                <a:solidFill>
                  <a:srgbClr val="FFFF00"/>
                </a:solidFill>
                <a:cs typeface="HeshamNormal" pitchFamily="2" charset="-78"/>
              </a:rPr>
              <a:t>  المساعدة في فهم واستيعاب</a:t>
            </a:r>
            <a:br>
              <a:rPr lang="ar-SA" sz="4200">
                <a:solidFill>
                  <a:srgbClr val="FFFF00"/>
                </a:solidFill>
                <a:cs typeface="HeshamNormal" pitchFamily="2" charset="-78"/>
              </a:rPr>
            </a:br>
            <a:r>
              <a:rPr lang="ar-SA" sz="4200">
                <a:solidFill>
                  <a:srgbClr val="FFFF00"/>
                </a:solidFill>
                <a:cs typeface="HeshamNormal" pitchFamily="2" charset="-78"/>
              </a:rPr>
              <a:t>     المادة المعروضة</a:t>
            </a:r>
            <a:r>
              <a:rPr lang="en-US" sz="4200">
                <a:solidFill>
                  <a:srgbClr val="FFFF00"/>
                </a:solidFill>
                <a:cs typeface="HeshamNormal" pitchFamily="2" charset="-78"/>
              </a:rPr>
              <a:t/>
            </a:r>
            <a:br>
              <a:rPr lang="en-US" sz="4200">
                <a:solidFill>
                  <a:srgbClr val="FFFF00"/>
                </a:solidFill>
                <a:cs typeface="HeshamNormal" pitchFamily="2" charset="-78"/>
              </a:rPr>
            </a:br>
            <a:r>
              <a:rPr lang="ar-SA" sz="4200">
                <a:solidFill>
                  <a:srgbClr val="FFFF00"/>
                </a:solidFill>
                <a:cs typeface="HeshamNormal" pitchFamily="2" charset="-78"/>
              </a:rPr>
              <a:t> </a:t>
            </a:r>
            <a:r>
              <a:rPr lang="ar-SA">
                <a:solidFill>
                  <a:srgbClr val="FFFF00"/>
                </a:solidFill>
              </a:rPr>
              <a:t>*</a:t>
            </a:r>
            <a:r>
              <a:rPr lang="ar-SA" sz="4200">
                <a:solidFill>
                  <a:srgbClr val="FFFF00"/>
                </a:solidFill>
                <a:cs typeface="HeshamNormal" pitchFamily="2" charset="-78"/>
              </a:rPr>
              <a:t>  تجسيد محتوى العرض</a:t>
            </a:r>
            <a:r>
              <a:rPr lang="en-US" sz="4200">
                <a:solidFill>
                  <a:srgbClr val="FFFF00"/>
                </a:solidFill>
              </a:rPr>
              <a:t/>
            </a:r>
            <a:br>
              <a:rPr lang="en-US" sz="4200">
                <a:solidFill>
                  <a:srgbClr val="FFFF00"/>
                </a:solidFill>
              </a:rPr>
            </a:br>
            <a:endParaRPr lang="en-US" sz="4200">
              <a:solidFill>
                <a:srgbClr val="FFFF00"/>
              </a:solidFill>
            </a:endParaRP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ctrTitle"/>
          </p:nvPr>
        </p:nvSpPr>
        <p:spPr>
          <a:xfrm>
            <a:off x="457200" y="1828800"/>
            <a:ext cx="9067800" cy="3352800"/>
          </a:xfrm>
        </p:spPr>
        <p:txBody>
          <a:bodyPr/>
          <a:lstStyle/>
          <a:p>
            <a:pPr algn="r" rtl="1"/>
            <a:r>
              <a:rPr lang="ar-SA" sz="4800">
                <a:solidFill>
                  <a:srgbClr val="FFFF00"/>
                </a:solidFill>
                <a:cs typeface="HeshamNormal" pitchFamily="2" charset="-78"/>
              </a:rPr>
              <a:t>من المستحسن ان تبداء </a:t>
            </a:r>
            <a:br>
              <a:rPr lang="ar-SA" sz="4800">
                <a:solidFill>
                  <a:srgbClr val="FFFF00"/>
                </a:solidFill>
                <a:cs typeface="HeshamNormal" pitchFamily="2" charset="-78"/>
              </a:rPr>
            </a:br>
            <a:r>
              <a:rPr lang="ar-SA" sz="4800">
                <a:solidFill>
                  <a:srgbClr val="FFFF00"/>
                </a:solidFill>
                <a:cs typeface="HeshamNormal" pitchFamily="2" charset="-78"/>
              </a:rPr>
              <a:t>بتنظيم المتن </a:t>
            </a:r>
            <a:br>
              <a:rPr lang="ar-SA" sz="4800">
                <a:solidFill>
                  <a:srgbClr val="FFFF00"/>
                </a:solidFill>
                <a:cs typeface="HeshamNormal" pitchFamily="2" charset="-78"/>
              </a:rPr>
            </a:br>
            <a:r>
              <a:rPr lang="ar-SA" sz="4800">
                <a:solidFill>
                  <a:srgbClr val="FFFF00"/>
                </a:solidFill>
                <a:cs typeface="HeshamNormal" pitchFamily="2" charset="-78"/>
              </a:rPr>
              <a:t>وتدع المقدمة حتى تنتهي</a:t>
            </a:r>
            <a:br>
              <a:rPr lang="ar-SA" sz="4800">
                <a:solidFill>
                  <a:srgbClr val="FFFF00"/>
                </a:solidFill>
                <a:cs typeface="HeshamNormal" pitchFamily="2" charset="-78"/>
              </a:rPr>
            </a:br>
            <a:r>
              <a:rPr lang="ar-SA" sz="4800">
                <a:solidFill>
                  <a:srgbClr val="FFFF00"/>
                </a:solidFill>
                <a:cs typeface="HeshamNormal" pitchFamily="2" charset="-78"/>
              </a:rPr>
              <a:t> </a:t>
            </a:r>
            <a:r>
              <a:rPr lang="en-US" sz="4800">
                <a:solidFill>
                  <a:srgbClr val="FFFF00"/>
                </a:solidFill>
                <a:cs typeface="HeshamNormal" pitchFamily="2" charset="-78"/>
              </a:rPr>
              <a:t/>
            </a:r>
            <a:br>
              <a:rPr lang="en-US" sz="4800">
                <a:solidFill>
                  <a:srgbClr val="FFFF00"/>
                </a:solidFill>
                <a:cs typeface="HeshamNormal" pitchFamily="2" charset="-78"/>
              </a:rPr>
            </a:br>
            <a:r>
              <a:rPr lang="ar-SA" sz="4800">
                <a:solidFill>
                  <a:srgbClr val="FFFF00"/>
                </a:solidFill>
                <a:cs typeface="HeshamNormal" pitchFamily="2" charset="-78"/>
              </a:rPr>
              <a:t>ولتنظيم الافكار </a:t>
            </a:r>
            <a:br>
              <a:rPr lang="ar-SA" sz="4800">
                <a:solidFill>
                  <a:srgbClr val="FFFF00"/>
                </a:solidFill>
                <a:cs typeface="HeshamNormal" pitchFamily="2" charset="-78"/>
              </a:rPr>
            </a:br>
            <a:r>
              <a:rPr lang="ar-SA" sz="4800">
                <a:solidFill>
                  <a:srgbClr val="FFFF00"/>
                </a:solidFill>
                <a:cs typeface="HeshamNormal" pitchFamily="2" charset="-78"/>
              </a:rPr>
              <a:t>فهنالك بعض الخطوات المقترحة </a:t>
            </a:r>
            <a:r>
              <a:rPr lang="en-US" sz="4800">
                <a:solidFill>
                  <a:srgbClr val="FFFF00"/>
                </a:solidFill>
                <a:cs typeface="HeshamNormal" pitchFamily="2" charset="-78"/>
              </a:rPr>
              <a:t> :</a:t>
            </a:r>
            <a:r>
              <a:rPr lang="en-US">
                <a:solidFill>
                  <a:srgbClr val="FFFF00"/>
                </a:solidFill>
              </a:rPr>
              <a:t> </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ctrTitle"/>
          </p:nvPr>
        </p:nvSpPr>
        <p:spPr>
          <a:xfrm>
            <a:off x="-303213" y="1700213"/>
            <a:ext cx="9906001" cy="3048000"/>
          </a:xfrm>
        </p:spPr>
        <p:txBody>
          <a:bodyPr/>
          <a:lstStyle/>
          <a:p>
            <a:pPr algn="r" rtl="1"/>
            <a:r>
              <a:rPr lang="ar-SA">
                <a:solidFill>
                  <a:srgbClr val="FFFF00"/>
                </a:solidFill>
              </a:rPr>
              <a:t>*</a:t>
            </a:r>
            <a:r>
              <a:rPr lang="ar-SA" sz="4000" b="1">
                <a:solidFill>
                  <a:srgbClr val="FFFF00"/>
                </a:solidFill>
                <a:cs typeface="Traditional Arabic" pitchFamily="18" charset="-78"/>
              </a:rPr>
              <a:t>  </a:t>
            </a:r>
            <a:r>
              <a:rPr lang="ar-SA" sz="4000">
                <a:solidFill>
                  <a:srgbClr val="FFFF00"/>
                </a:solidFill>
                <a:cs typeface="HeshamNormal" pitchFamily="2" charset="-78"/>
              </a:rPr>
              <a:t>اجر عصف ذهني للافكار الرئيسية</a:t>
            </a:r>
            <a:br>
              <a:rPr lang="ar-SA" sz="4000">
                <a:solidFill>
                  <a:srgbClr val="FFFF00"/>
                </a:solidFill>
                <a:cs typeface="HeshamNormal" pitchFamily="2" charset="-78"/>
              </a:rPr>
            </a:br>
            <a:r>
              <a:rPr lang="en-US" sz="2000">
                <a:solidFill>
                  <a:srgbClr val="FFFF00"/>
                </a:solidFill>
                <a:cs typeface="HeshamNormal" pitchFamily="2" charset="-78"/>
              </a:rPr>
              <a:t/>
            </a:r>
            <a:br>
              <a:rPr lang="en-US" sz="2000">
                <a:solidFill>
                  <a:srgbClr val="FFFF00"/>
                </a:solidFill>
                <a:cs typeface="HeshamNormal" pitchFamily="2" charset="-78"/>
              </a:rPr>
            </a:br>
            <a:r>
              <a:rPr lang="en-US" sz="2000">
                <a:solidFill>
                  <a:srgbClr val="FFFF00"/>
                </a:solidFill>
                <a:cs typeface="HeshamNormal" pitchFamily="2" charset="-78"/>
              </a:rPr>
              <a:t> </a:t>
            </a:r>
            <a:r>
              <a:rPr lang="ar-SA">
                <a:solidFill>
                  <a:srgbClr val="FFFF00"/>
                </a:solidFill>
              </a:rPr>
              <a:t>*</a:t>
            </a:r>
            <a:r>
              <a:rPr lang="ar-SA" sz="4000">
                <a:solidFill>
                  <a:srgbClr val="FFFF00"/>
                </a:solidFill>
                <a:cs typeface="HeshamNormal" pitchFamily="2" charset="-78"/>
              </a:rPr>
              <a:t>  استخرج النقاط المتفرعه </a:t>
            </a:r>
            <a:br>
              <a:rPr lang="ar-SA" sz="4000">
                <a:solidFill>
                  <a:srgbClr val="FFFF00"/>
                </a:solidFill>
                <a:cs typeface="HeshamNormal" pitchFamily="2" charset="-78"/>
              </a:rPr>
            </a:br>
            <a:r>
              <a:rPr lang="ar-SA" sz="4000">
                <a:solidFill>
                  <a:srgbClr val="FFFF00"/>
                </a:solidFill>
                <a:cs typeface="HeshamNormal" pitchFamily="2" charset="-78"/>
              </a:rPr>
              <a:t>     من الافكار الرئيسية</a:t>
            </a:r>
            <a:br>
              <a:rPr lang="ar-SA" sz="4000">
                <a:solidFill>
                  <a:srgbClr val="FFFF00"/>
                </a:solidFill>
                <a:cs typeface="HeshamNormal" pitchFamily="2" charset="-78"/>
              </a:rPr>
            </a:br>
            <a:r>
              <a:rPr lang="ar-SA" sz="2000">
                <a:solidFill>
                  <a:srgbClr val="FFFF00"/>
                </a:solidFill>
                <a:cs typeface="HeshamNormal" pitchFamily="2" charset="-78"/>
              </a:rPr>
              <a:t/>
            </a:r>
            <a:br>
              <a:rPr lang="ar-SA" sz="2000">
                <a:solidFill>
                  <a:srgbClr val="FFFF00"/>
                </a:solidFill>
                <a:cs typeface="HeshamNormal" pitchFamily="2" charset="-78"/>
              </a:rPr>
            </a:br>
            <a:r>
              <a:rPr lang="ar-SA" sz="2000">
                <a:solidFill>
                  <a:srgbClr val="FFFF00"/>
                </a:solidFill>
                <a:cs typeface="HeshamNormal" pitchFamily="2" charset="-78"/>
              </a:rPr>
              <a:t> </a:t>
            </a:r>
            <a:r>
              <a:rPr lang="ar-SA">
                <a:solidFill>
                  <a:srgbClr val="FFFF00"/>
                </a:solidFill>
              </a:rPr>
              <a:t>*</a:t>
            </a:r>
            <a:r>
              <a:rPr lang="en-US" sz="4000">
                <a:solidFill>
                  <a:srgbClr val="FFFF00"/>
                </a:solidFill>
                <a:cs typeface="HeshamNormal" pitchFamily="2" charset="-78"/>
              </a:rPr>
              <a:t> </a:t>
            </a:r>
            <a:r>
              <a:rPr lang="ar-SA" sz="4000">
                <a:solidFill>
                  <a:srgbClr val="FFFF00"/>
                </a:solidFill>
                <a:cs typeface="HeshamNormal" pitchFamily="2" charset="-78"/>
              </a:rPr>
              <a:t>حدد المنافع المجنيه</a:t>
            </a:r>
            <a:endParaRPr lang="en-US" sz="4800">
              <a:solidFill>
                <a:srgbClr val="FFFF00"/>
              </a:solidFill>
              <a:cs typeface="HeshamNormal" pitchFamily="2" charset="-78"/>
            </a:endParaRP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ctrTitle"/>
          </p:nvPr>
        </p:nvSpPr>
        <p:spPr>
          <a:xfrm>
            <a:off x="1371600" y="836613"/>
            <a:ext cx="8534400" cy="4191000"/>
          </a:xfrm>
        </p:spPr>
        <p:txBody>
          <a:bodyPr/>
          <a:lstStyle/>
          <a:p>
            <a:pPr algn="r" rtl="1"/>
            <a:r>
              <a:rPr lang="ar-SA" sz="4000">
                <a:solidFill>
                  <a:srgbClr val="FFFF00"/>
                </a:solidFill>
                <a:cs typeface="HeshamNormal" pitchFamily="2" charset="-78"/>
              </a:rPr>
              <a:t>  قم بتطوير النشرات التي تحتاج لتوزيعها  ،</a:t>
            </a:r>
            <a:br>
              <a:rPr lang="ar-SA" sz="4000">
                <a:solidFill>
                  <a:srgbClr val="FFFF00"/>
                </a:solidFill>
                <a:cs typeface="HeshamNormal" pitchFamily="2" charset="-78"/>
              </a:rPr>
            </a:br>
            <a:r>
              <a:rPr lang="ar-SA" sz="4000">
                <a:solidFill>
                  <a:srgbClr val="FFFF00"/>
                </a:solidFill>
                <a:cs typeface="HeshamNormal" pitchFamily="2" charset="-78"/>
              </a:rPr>
              <a:t/>
            </a:r>
            <a:br>
              <a:rPr lang="ar-SA" sz="4000">
                <a:solidFill>
                  <a:srgbClr val="FFFF00"/>
                </a:solidFill>
                <a:cs typeface="HeshamNormal" pitchFamily="2" charset="-78"/>
              </a:rPr>
            </a:br>
            <a:r>
              <a:rPr lang="ar-SA" sz="4000">
                <a:solidFill>
                  <a:srgbClr val="FFFF00"/>
                </a:solidFill>
                <a:cs typeface="HeshamNormal" pitchFamily="2" charset="-78"/>
              </a:rPr>
              <a:t> لابد أن تهدف الى تعزيز المعلومات </a:t>
            </a:r>
            <a:br>
              <a:rPr lang="ar-SA" sz="4000">
                <a:solidFill>
                  <a:srgbClr val="FFFF00"/>
                </a:solidFill>
                <a:cs typeface="HeshamNormal" pitchFamily="2" charset="-78"/>
              </a:rPr>
            </a:br>
            <a:r>
              <a:rPr lang="ar-SA" sz="4000">
                <a:solidFill>
                  <a:srgbClr val="FFFF00"/>
                </a:solidFill>
                <a:cs typeface="HeshamNormal" pitchFamily="2" charset="-78"/>
              </a:rPr>
              <a:t> الرئيسية وتلخيص النقاط الموضوعية</a:t>
            </a:r>
            <a:r>
              <a:rPr lang="en-US" sz="4800">
                <a:solidFill>
                  <a:srgbClr val="FFFF00"/>
                </a:solidFill>
                <a:cs typeface="HeshamNormal" pitchFamily="2" charset="-78"/>
              </a:rPr>
              <a:t/>
            </a:r>
            <a:br>
              <a:rPr lang="en-US" sz="4800">
                <a:solidFill>
                  <a:srgbClr val="FFFF00"/>
                </a:solidFill>
                <a:cs typeface="HeshamNormal" pitchFamily="2" charset="-78"/>
              </a:rPr>
            </a:br>
            <a:endParaRPr lang="en-US" sz="4800">
              <a:solidFill>
                <a:srgbClr val="FFFF00"/>
              </a:solidFill>
              <a:cs typeface="HeshamNormal" pitchFamily="2" charset="-78"/>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ctrTitle"/>
          </p:nvPr>
        </p:nvSpPr>
        <p:spPr>
          <a:xfrm>
            <a:off x="0" y="2057400"/>
            <a:ext cx="8840788" cy="2209800"/>
          </a:xfrm>
        </p:spPr>
        <p:txBody>
          <a:bodyPr/>
          <a:lstStyle/>
          <a:p>
            <a:pPr algn="r" rtl="1"/>
            <a:r>
              <a:rPr lang="ar-SA" sz="4000">
                <a:solidFill>
                  <a:srgbClr val="FFFF00"/>
                </a:solidFill>
                <a:cs typeface="HeshamNormal" pitchFamily="2" charset="-78"/>
              </a:rPr>
              <a:t>استكمال المعلومات التفصيلية </a:t>
            </a:r>
            <a:br>
              <a:rPr lang="ar-SA" sz="4000">
                <a:solidFill>
                  <a:srgbClr val="FFFF00"/>
                </a:solidFill>
                <a:cs typeface="HeshamNormal" pitchFamily="2" charset="-78"/>
              </a:rPr>
            </a:br>
            <a:r>
              <a:rPr lang="ar-SA" sz="4000">
                <a:solidFill>
                  <a:srgbClr val="FFFF00"/>
                </a:solidFill>
                <a:cs typeface="HeshamNormal" pitchFamily="2" charset="-78"/>
              </a:rPr>
              <a:t>التي تحدثت عن خلاصاتها </a:t>
            </a:r>
            <a:br>
              <a:rPr lang="ar-SA" sz="4000">
                <a:solidFill>
                  <a:srgbClr val="FFFF00"/>
                </a:solidFill>
                <a:cs typeface="HeshamNormal" pitchFamily="2" charset="-78"/>
              </a:rPr>
            </a:br>
            <a:r>
              <a:rPr lang="ar-SA" sz="4000">
                <a:solidFill>
                  <a:srgbClr val="FFFF00"/>
                </a:solidFill>
                <a:cs typeface="HeshamNormal" pitchFamily="2" charset="-78"/>
              </a:rPr>
              <a:t/>
            </a:r>
            <a:br>
              <a:rPr lang="ar-SA" sz="4000">
                <a:solidFill>
                  <a:srgbClr val="FFFF00"/>
                </a:solidFill>
                <a:cs typeface="HeshamNormal" pitchFamily="2" charset="-78"/>
              </a:rPr>
            </a:br>
            <a:r>
              <a:rPr lang="ar-SA" sz="4000">
                <a:solidFill>
                  <a:srgbClr val="FFFF00"/>
                </a:solidFill>
                <a:cs typeface="HeshamNormal" pitchFamily="2" charset="-78"/>
              </a:rPr>
              <a:t> </a:t>
            </a:r>
            <a:r>
              <a:rPr lang="ar-SA">
                <a:solidFill>
                  <a:srgbClr val="FFFF00"/>
                </a:solidFill>
              </a:rPr>
              <a:t>(</a:t>
            </a:r>
            <a:r>
              <a:rPr lang="ar-SA" sz="4000">
                <a:solidFill>
                  <a:srgbClr val="FFFF00"/>
                </a:solidFill>
                <a:cs typeface="HeshamNormal" pitchFamily="2" charset="-78"/>
              </a:rPr>
              <a:t> </a:t>
            </a:r>
            <a:r>
              <a:rPr lang="ar-SA" sz="3600">
                <a:solidFill>
                  <a:srgbClr val="FFFF00"/>
                </a:solidFill>
                <a:cs typeface="HeshamNormal" pitchFamily="2" charset="-78"/>
              </a:rPr>
              <a:t>لابد من تحديد وقت توزيعها</a:t>
            </a:r>
            <a:br>
              <a:rPr lang="ar-SA" sz="3600">
                <a:solidFill>
                  <a:srgbClr val="FFFF00"/>
                </a:solidFill>
                <a:cs typeface="HeshamNormal" pitchFamily="2" charset="-78"/>
              </a:rPr>
            </a:br>
            <a:r>
              <a:rPr lang="ar-SA" sz="3600">
                <a:solidFill>
                  <a:srgbClr val="FFFF00"/>
                </a:solidFill>
                <a:cs typeface="HeshamNormal" pitchFamily="2" charset="-78"/>
              </a:rPr>
              <a:t>         خلال العرض التقديمي</a:t>
            </a:r>
            <a:r>
              <a:rPr lang="en-US">
                <a:solidFill>
                  <a:srgbClr val="FFFF00"/>
                </a:solidFill>
              </a:rPr>
              <a:t> </a:t>
            </a:r>
            <a:r>
              <a:rPr lang="ar-SA">
                <a:solidFill>
                  <a:srgbClr val="FFFF00"/>
                </a:solidFill>
              </a:rPr>
              <a:t> )</a:t>
            </a:r>
            <a:endParaRPr lang="en-US">
              <a:solidFill>
                <a:srgbClr val="FFFF00"/>
              </a:solidFill>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ctrTitle"/>
          </p:nvPr>
        </p:nvSpPr>
        <p:spPr>
          <a:xfrm>
            <a:off x="1928813" y="2781300"/>
            <a:ext cx="7677150" cy="914400"/>
          </a:xfrm>
        </p:spPr>
        <p:txBody>
          <a:bodyPr/>
          <a:lstStyle/>
          <a:p>
            <a:pPr algn="r"/>
            <a:r>
              <a:rPr lang="ar-SA" sz="4800">
                <a:solidFill>
                  <a:srgbClr val="FFFF00"/>
                </a:solidFill>
                <a:cs typeface="HeshamNormal" pitchFamily="2" charset="-78"/>
              </a:rPr>
              <a:t>قم بتطوير المساعدات البصرية</a:t>
            </a:r>
            <a:r>
              <a:rPr lang="en-US">
                <a:solidFill>
                  <a:srgbClr val="FFFF00"/>
                </a:solidFill>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1073150" y="2514600"/>
            <a:ext cx="8420100" cy="1143000"/>
          </a:xfrm>
        </p:spPr>
        <p:txBody>
          <a:bodyPr/>
          <a:lstStyle/>
          <a:p>
            <a:pPr algn="ctr" rtl="1"/>
            <a:r>
              <a:rPr lang="ar-SA" sz="5400" b="1">
                <a:solidFill>
                  <a:srgbClr val="FFFF00"/>
                </a:solidFill>
                <a:cs typeface="Traditional Arabic" pitchFamily="18" charset="-78"/>
              </a:rPr>
              <a:t>إن كان الناتـج بين </a:t>
            </a:r>
            <a:r>
              <a:rPr lang="ar-SA" sz="7200" b="1">
                <a:solidFill>
                  <a:schemeClr val="hlink"/>
                </a:solidFill>
                <a:cs typeface="Traditional Arabic" pitchFamily="18" charset="-78"/>
              </a:rPr>
              <a:t>40</a:t>
            </a:r>
            <a:r>
              <a:rPr lang="ar-SA" sz="5400" b="1">
                <a:solidFill>
                  <a:srgbClr val="FFFF00"/>
                </a:solidFill>
                <a:cs typeface="Traditional Arabic" pitchFamily="18" charset="-78"/>
              </a:rPr>
              <a:t> و </a:t>
            </a:r>
            <a:r>
              <a:rPr lang="ar-SA" sz="7200" b="1">
                <a:solidFill>
                  <a:schemeClr val="hlink"/>
                </a:solidFill>
                <a:cs typeface="Traditional Arabic" pitchFamily="18" charset="-78"/>
              </a:rPr>
              <a:t>60</a:t>
            </a:r>
            <a:r>
              <a:rPr lang="ar-SA" sz="5400" b="1">
                <a:solidFill>
                  <a:srgbClr val="FFFF00"/>
                </a:solidFill>
                <a:cs typeface="Traditional Arabic" pitchFamily="18" charset="-78"/>
              </a:rPr>
              <a:t> </a:t>
            </a:r>
            <a:br>
              <a:rPr lang="ar-SA" sz="5400" b="1">
                <a:solidFill>
                  <a:srgbClr val="FFFF00"/>
                </a:solidFill>
                <a:cs typeface="Traditional Arabic" pitchFamily="18" charset="-78"/>
              </a:rPr>
            </a:br>
            <a:r>
              <a:rPr lang="ar-SA" sz="5400" b="1">
                <a:solidFill>
                  <a:srgbClr val="FFFF00"/>
                </a:solidFill>
                <a:cs typeface="Traditional Arabic" pitchFamily="18" charset="-78"/>
              </a:rPr>
              <a:t>فاننا نأمل أن شاء الله أن يساهم </a:t>
            </a:r>
            <a:br>
              <a:rPr lang="ar-SA" sz="5400" b="1">
                <a:solidFill>
                  <a:srgbClr val="FFFF00"/>
                </a:solidFill>
                <a:cs typeface="Traditional Arabic" pitchFamily="18" charset="-78"/>
              </a:rPr>
            </a:br>
            <a:r>
              <a:rPr lang="ar-SA" sz="5400" b="1">
                <a:solidFill>
                  <a:srgbClr val="FFFF00"/>
                </a:solidFill>
                <a:cs typeface="Traditional Arabic" pitchFamily="18" charset="-78"/>
              </a:rPr>
              <a:t>البرنامج في تطوير أدائك الحالي </a:t>
            </a:r>
            <a:br>
              <a:rPr lang="ar-SA" sz="5400" b="1">
                <a:solidFill>
                  <a:srgbClr val="FFFF00"/>
                </a:solidFill>
                <a:cs typeface="Traditional Arabic" pitchFamily="18" charset="-78"/>
              </a:rPr>
            </a:br>
            <a:r>
              <a:rPr lang="ar-SA" sz="5400" b="1">
                <a:solidFill>
                  <a:srgbClr val="FFFF00"/>
                </a:solidFill>
                <a:cs typeface="Traditional Arabic" pitchFamily="18" charset="-78"/>
              </a:rPr>
              <a:t>الى ماهو أحسـن  .</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ChangeArrowheads="1"/>
          </p:cNvSpPr>
          <p:nvPr>
            <p:ph type="ctrTitle"/>
          </p:nvPr>
        </p:nvSpPr>
        <p:spPr>
          <a:xfrm>
            <a:off x="1928813" y="2636838"/>
            <a:ext cx="7677150" cy="914400"/>
          </a:xfrm>
        </p:spPr>
        <p:txBody>
          <a:bodyPr/>
          <a:lstStyle/>
          <a:p>
            <a:pPr algn="r" rtl="1"/>
            <a:r>
              <a:rPr lang="ar-SA" sz="4800">
                <a:solidFill>
                  <a:srgbClr val="FFFF00"/>
                </a:solidFill>
                <a:cs typeface="HeshamNormal" pitchFamily="2" charset="-78"/>
              </a:rPr>
              <a:t>حدد الانتقالات </a:t>
            </a:r>
            <a:r>
              <a:rPr lang="ar-SA">
                <a:solidFill>
                  <a:srgbClr val="FFFF00"/>
                </a:solidFill>
              </a:rPr>
              <a:t>(</a:t>
            </a:r>
            <a:r>
              <a:rPr lang="ar-SA" sz="4800">
                <a:solidFill>
                  <a:srgbClr val="FFFF00"/>
                </a:solidFill>
                <a:cs typeface="HeshamNormal" pitchFamily="2" charset="-78"/>
              </a:rPr>
              <a:t> نقاط التحول</a:t>
            </a:r>
            <a:r>
              <a:rPr lang="en-US" sz="4800">
                <a:solidFill>
                  <a:srgbClr val="FFFF00"/>
                </a:solidFill>
                <a:cs typeface="HeshamNormal" pitchFamily="2" charset="-78"/>
              </a:rPr>
              <a:t> </a:t>
            </a:r>
            <a:r>
              <a:rPr lang="ar-SA">
                <a:solidFill>
                  <a:srgbClr val="FFFF00"/>
                </a:solidFill>
              </a:rPr>
              <a:t>)</a:t>
            </a:r>
            <a:r>
              <a:rPr lang="en-US">
                <a:solidFill>
                  <a:srgbClr val="FFFF00"/>
                </a:solidFill>
              </a:rPr>
              <a:t> </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ctrTitle"/>
          </p:nvPr>
        </p:nvSpPr>
        <p:spPr>
          <a:xfrm>
            <a:off x="685800" y="2362200"/>
            <a:ext cx="7677150" cy="914400"/>
          </a:xfrm>
        </p:spPr>
        <p:txBody>
          <a:bodyPr/>
          <a:lstStyle/>
          <a:p>
            <a:pPr algn="r" rtl="1"/>
            <a:r>
              <a:rPr lang="ar-SA" sz="4800">
                <a:solidFill>
                  <a:srgbClr val="FFFF00"/>
                </a:solidFill>
                <a:cs typeface="HeshamNormal" pitchFamily="2" charset="-78"/>
              </a:rPr>
              <a:t>الانتقالات </a:t>
            </a:r>
            <a:r>
              <a:rPr lang="ar-SA">
                <a:solidFill>
                  <a:srgbClr val="FFFF00"/>
                </a:solidFill>
              </a:rPr>
              <a:t>(</a:t>
            </a:r>
            <a:r>
              <a:rPr lang="ar-SA" sz="4800">
                <a:solidFill>
                  <a:srgbClr val="FFFF00"/>
                </a:solidFill>
                <a:cs typeface="HeshamNormal" pitchFamily="2" charset="-78"/>
              </a:rPr>
              <a:t> نقاط التحول</a:t>
            </a:r>
            <a:r>
              <a:rPr lang="en-US" sz="4800">
                <a:solidFill>
                  <a:srgbClr val="FFFF00"/>
                </a:solidFill>
                <a:cs typeface="HeshamNormal" pitchFamily="2" charset="-78"/>
              </a:rPr>
              <a:t> </a:t>
            </a:r>
            <a:r>
              <a:rPr lang="ar-SA">
                <a:solidFill>
                  <a:srgbClr val="FFFF00"/>
                </a:solidFill>
              </a:rPr>
              <a:t>)</a:t>
            </a:r>
            <a:r>
              <a:rPr lang="en-US">
                <a:solidFill>
                  <a:srgbClr val="FFFF00"/>
                </a:solidFill>
              </a:rPr>
              <a:t> </a:t>
            </a:r>
          </a:p>
        </p:txBody>
      </p:sp>
      <p:sp>
        <p:nvSpPr>
          <p:cNvPr id="160771" name="Rectangle 3"/>
          <p:cNvSpPr>
            <a:spLocks noGrp="1" noChangeArrowheads="1"/>
          </p:cNvSpPr>
          <p:nvPr>
            <p:ph type="subTitle" idx="1"/>
          </p:nvPr>
        </p:nvSpPr>
        <p:spPr>
          <a:xfrm>
            <a:off x="1524000" y="3657600"/>
            <a:ext cx="6934200" cy="838200"/>
          </a:xfrm>
        </p:spPr>
        <p:txBody>
          <a:bodyPr/>
          <a:lstStyle/>
          <a:p>
            <a:pPr algn="r"/>
            <a:r>
              <a:rPr lang="ar-SA">
                <a:solidFill>
                  <a:srgbClr val="FFFF00"/>
                </a:solidFill>
                <a:cs typeface="HeshamNormal" pitchFamily="2" charset="-78"/>
              </a:rPr>
              <a:t>اداة تنبيه للمتلقى تشعره بوجهتك القادمة</a:t>
            </a:r>
            <a:r>
              <a:rPr lang="en-US">
                <a:solidFill>
                  <a:srgbClr val="FFFF00"/>
                </a:solidFill>
                <a:cs typeface="HeshamNormal" pitchFamily="2" charset="-78"/>
              </a:rPr>
              <a:t> </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ctrTitle"/>
          </p:nvPr>
        </p:nvSpPr>
        <p:spPr>
          <a:xfrm>
            <a:off x="415925" y="2636838"/>
            <a:ext cx="8991600" cy="914400"/>
          </a:xfrm>
        </p:spPr>
        <p:txBody>
          <a:bodyPr/>
          <a:lstStyle/>
          <a:p>
            <a:pPr algn="r" rtl="1"/>
            <a:r>
              <a:rPr lang="ar-SA" b="1">
                <a:solidFill>
                  <a:srgbClr val="FFFF00"/>
                </a:solidFill>
                <a:cs typeface="Traditional Arabic" pitchFamily="18" charset="-78"/>
              </a:rPr>
              <a:t>مهام نقاط التحول :</a:t>
            </a:r>
            <a:r>
              <a:rPr lang="en-US">
                <a:solidFill>
                  <a:srgbClr val="FFFF00"/>
                </a:solidFill>
              </a:rPr>
              <a:t/>
            </a:r>
            <a:br>
              <a:rPr lang="en-US">
                <a:solidFill>
                  <a:srgbClr val="FFFF00"/>
                </a:solidFill>
              </a:rPr>
            </a:br>
            <a:r>
              <a:rPr lang="ar-SA">
                <a:solidFill>
                  <a:srgbClr val="FFFF00"/>
                </a:solidFill>
              </a:rPr>
              <a:t>  </a:t>
            </a:r>
            <a:r>
              <a:rPr lang="ar-SA" b="1">
                <a:solidFill>
                  <a:srgbClr val="FFFF00"/>
                </a:solidFill>
              </a:rPr>
              <a:t>   </a:t>
            </a:r>
            <a:r>
              <a:rPr lang="ar-SA" sz="4000" b="1">
                <a:solidFill>
                  <a:srgbClr val="FFFF00"/>
                </a:solidFill>
              </a:rPr>
              <a:t> ـ  </a:t>
            </a:r>
            <a:r>
              <a:rPr lang="ar-SA" sz="4000">
                <a:solidFill>
                  <a:srgbClr val="FFFF00"/>
                </a:solidFill>
                <a:cs typeface="HeshamNormal" pitchFamily="2" charset="-78"/>
              </a:rPr>
              <a:t>تغيير التحول</a:t>
            </a:r>
            <a:r>
              <a:rPr lang="en-US" sz="4000">
                <a:solidFill>
                  <a:srgbClr val="FFFF00"/>
                </a:solidFill>
                <a:cs typeface="HeshamNormal" pitchFamily="2" charset="-78"/>
              </a:rPr>
              <a:t/>
            </a:r>
            <a:br>
              <a:rPr lang="en-US" sz="4000">
                <a:solidFill>
                  <a:srgbClr val="FFFF00"/>
                </a:solidFill>
                <a:cs typeface="HeshamNormal" pitchFamily="2" charset="-78"/>
              </a:rPr>
            </a:br>
            <a:r>
              <a:rPr lang="ar-SA" sz="4000">
                <a:solidFill>
                  <a:srgbClr val="FFFF00"/>
                </a:solidFill>
                <a:cs typeface="HeshamNormal" pitchFamily="2" charset="-78"/>
              </a:rPr>
              <a:t>       </a:t>
            </a:r>
            <a:r>
              <a:rPr lang="ar-SA" sz="4000" b="1">
                <a:solidFill>
                  <a:srgbClr val="FFFF00"/>
                </a:solidFill>
              </a:rPr>
              <a:t>ـ</a:t>
            </a:r>
            <a:r>
              <a:rPr lang="en-US" sz="4000">
                <a:solidFill>
                  <a:srgbClr val="FFFF00"/>
                </a:solidFill>
                <a:cs typeface="HeshamNormal" pitchFamily="2" charset="-78"/>
              </a:rPr>
              <a:t> </a:t>
            </a:r>
            <a:r>
              <a:rPr lang="ar-SA" sz="4000">
                <a:solidFill>
                  <a:srgbClr val="FFFF00"/>
                </a:solidFill>
                <a:cs typeface="HeshamNormal" pitchFamily="2" charset="-78"/>
              </a:rPr>
              <a:t> اضافة شيء جديد</a:t>
            </a:r>
            <a:r>
              <a:rPr lang="en-US" sz="4000">
                <a:solidFill>
                  <a:srgbClr val="FFFF00"/>
                </a:solidFill>
                <a:cs typeface="HeshamNormal" pitchFamily="2" charset="-78"/>
              </a:rPr>
              <a:t/>
            </a:r>
            <a:br>
              <a:rPr lang="en-US" sz="4000">
                <a:solidFill>
                  <a:srgbClr val="FFFF00"/>
                </a:solidFill>
                <a:cs typeface="HeshamNormal" pitchFamily="2" charset="-78"/>
              </a:rPr>
            </a:br>
            <a:r>
              <a:rPr lang="ar-SA" sz="4000">
                <a:solidFill>
                  <a:srgbClr val="FFFF00"/>
                </a:solidFill>
                <a:cs typeface="HeshamNormal" pitchFamily="2" charset="-78"/>
              </a:rPr>
              <a:t>     </a:t>
            </a:r>
            <a:r>
              <a:rPr lang="en-US" sz="4000">
                <a:solidFill>
                  <a:srgbClr val="FFFF00"/>
                </a:solidFill>
                <a:cs typeface="HeshamNormal" pitchFamily="2" charset="-78"/>
              </a:rPr>
              <a:t> </a:t>
            </a:r>
            <a:r>
              <a:rPr lang="ar-SA" sz="4000">
                <a:solidFill>
                  <a:srgbClr val="FFFF00"/>
                </a:solidFill>
                <a:cs typeface="HeshamNormal" pitchFamily="2" charset="-78"/>
              </a:rPr>
              <a:t> </a:t>
            </a:r>
            <a:r>
              <a:rPr lang="ar-SA" sz="4000" b="1">
                <a:solidFill>
                  <a:srgbClr val="FFFF00"/>
                </a:solidFill>
              </a:rPr>
              <a:t>ـ </a:t>
            </a:r>
            <a:r>
              <a:rPr lang="en-US" sz="4000">
                <a:solidFill>
                  <a:srgbClr val="FFFF00"/>
                </a:solidFill>
                <a:cs typeface="HeshamNormal" pitchFamily="2" charset="-78"/>
              </a:rPr>
              <a:t> </a:t>
            </a:r>
            <a:r>
              <a:rPr lang="ar-SA" sz="4000">
                <a:solidFill>
                  <a:srgbClr val="FFFF00"/>
                </a:solidFill>
                <a:cs typeface="HeshamNormal" pitchFamily="2" charset="-78"/>
              </a:rPr>
              <a:t>توضيح فكرة</a:t>
            </a:r>
            <a:r>
              <a:rPr lang="en-US" sz="4000">
                <a:solidFill>
                  <a:srgbClr val="FFFF00"/>
                </a:solidFill>
                <a:cs typeface="HeshamNormal" pitchFamily="2" charset="-78"/>
              </a:rPr>
              <a:t/>
            </a:r>
            <a:br>
              <a:rPr lang="en-US" sz="4000">
                <a:solidFill>
                  <a:srgbClr val="FFFF00"/>
                </a:solidFill>
                <a:cs typeface="HeshamNormal" pitchFamily="2" charset="-78"/>
              </a:rPr>
            </a:br>
            <a:r>
              <a:rPr lang="ar-SA" sz="4000">
                <a:solidFill>
                  <a:srgbClr val="FFFF00"/>
                </a:solidFill>
                <a:cs typeface="HeshamNormal" pitchFamily="2" charset="-78"/>
              </a:rPr>
              <a:t>      </a:t>
            </a:r>
            <a:r>
              <a:rPr lang="en-US" sz="4000">
                <a:solidFill>
                  <a:srgbClr val="FFFF00"/>
                </a:solidFill>
                <a:cs typeface="HeshamNormal" pitchFamily="2" charset="-78"/>
              </a:rPr>
              <a:t> </a:t>
            </a:r>
            <a:r>
              <a:rPr lang="ar-SA" sz="4000" b="1">
                <a:solidFill>
                  <a:srgbClr val="FFFF00"/>
                </a:solidFill>
              </a:rPr>
              <a:t>ـ</a:t>
            </a:r>
            <a:r>
              <a:rPr lang="en-US" sz="4000">
                <a:solidFill>
                  <a:srgbClr val="FFFF00"/>
                </a:solidFill>
                <a:cs typeface="HeshamNormal" pitchFamily="2" charset="-78"/>
              </a:rPr>
              <a:t> </a:t>
            </a:r>
            <a:r>
              <a:rPr lang="ar-SA" sz="4000">
                <a:solidFill>
                  <a:srgbClr val="FFFF00"/>
                </a:solidFill>
                <a:cs typeface="HeshamNormal" pitchFamily="2" charset="-78"/>
              </a:rPr>
              <a:t> الانحراف عن الموضوع الاساسي </a:t>
            </a:r>
            <a:br>
              <a:rPr lang="ar-SA" sz="4000">
                <a:solidFill>
                  <a:srgbClr val="FFFF00"/>
                </a:solidFill>
                <a:cs typeface="HeshamNormal" pitchFamily="2" charset="-78"/>
              </a:rPr>
            </a:br>
            <a:r>
              <a:rPr lang="ar-SA" sz="4000">
                <a:solidFill>
                  <a:srgbClr val="FFFF00"/>
                </a:solidFill>
                <a:cs typeface="HeshamNormal" pitchFamily="2" charset="-78"/>
              </a:rPr>
              <a:t>       </a:t>
            </a:r>
            <a:r>
              <a:rPr lang="ar-SA" sz="4000" b="1">
                <a:solidFill>
                  <a:srgbClr val="FFFF00"/>
                </a:solidFill>
              </a:rPr>
              <a:t>ـ </a:t>
            </a:r>
            <a:r>
              <a:rPr lang="ar-SA" sz="4000">
                <a:solidFill>
                  <a:srgbClr val="FFFF00"/>
                </a:solidFill>
                <a:cs typeface="HeshamNormal" pitchFamily="2" charset="-78"/>
              </a:rPr>
              <a:t> التحرك الى نقطة جديدة</a:t>
            </a:r>
            <a:r>
              <a:rPr lang="en-US">
                <a:solidFill>
                  <a:srgbClr val="FFFF00"/>
                </a:solidFill>
              </a:rPr>
              <a:t> </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ctrTitle"/>
          </p:nvPr>
        </p:nvSpPr>
        <p:spPr>
          <a:xfrm>
            <a:off x="1143000" y="2057400"/>
            <a:ext cx="7677150" cy="914400"/>
          </a:xfrm>
        </p:spPr>
        <p:txBody>
          <a:bodyPr/>
          <a:lstStyle/>
          <a:p>
            <a:pPr algn="r"/>
            <a:r>
              <a:rPr lang="ar-SA" sz="4800">
                <a:solidFill>
                  <a:srgbClr val="FFFF00"/>
                </a:solidFill>
                <a:cs typeface="HeshamNormal" pitchFamily="2" charset="-78"/>
              </a:rPr>
              <a:t>تجسيد الموضوع في كلمات</a:t>
            </a:r>
            <a:endParaRPr lang="en-US" sz="4800">
              <a:solidFill>
                <a:srgbClr val="FFFF00"/>
              </a:solidFill>
              <a:cs typeface="HeshamNormal" pitchFamily="2" charset="-78"/>
            </a:endParaRP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ChangeArrowheads="1"/>
          </p:cNvSpPr>
          <p:nvPr>
            <p:ph type="ctrTitle"/>
          </p:nvPr>
        </p:nvSpPr>
        <p:spPr>
          <a:xfrm>
            <a:off x="838200" y="2362200"/>
            <a:ext cx="7677150" cy="914400"/>
          </a:xfrm>
        </p:spPr>
        <p:txBody>
          <a:bodyPr/>
          <a:lstStyle/>
          <a:p>
            <a:pPr algn="r"/>
            <a:r>
              <a:rPr lang="ar-SA" sz="4800">
                <a:solidFill>
                  <a:srgbClr val="FFFF00"/>
                </a:solidFill>
                <a:cs typeface="HeshamNormal" pitchFamily="2" charset="-78"/>
              </a:rPr>
              <a:t>عندما تكتب فاعلم أن هناك </a:t>
            </a:r>
            <a:r>
              <a:rPr lang="en-US" sz="4800">
                <a:solidFill>
                  <a:srgbClr val="FFFF00"/>
                </a:solidFill>
                <a:cs typeface="HeshamNormal" pitchFamily="2" charset="-78"/>
              </a:rPr>
              <a:t/>
            </a:r>
            <a:br>
              <a:rPr lang="en-US" sz="4800">
                <a:solidFill>
                  <a:srgbClr val="FFFF00"/>
                </a:solidFill>
                <a:cs typeface="HeshamNormal" pitchFamily="2" charset="-78"/>
              </a:rPr>
            </a:br>
            <a:r>
              <a:rPr lang="ar-SA" sz="4800">
                <a:solidFill>
                  <a:srgbClr val="FFFF00"/>
                </a:solidFill>
                <a:cs typeface="HeshamNormal" pitchFamily="2" charset="-78"/>
              </a:rPr>
              <a:t>كتابة تقراء وكتابة تسمع</a:t>
            </a:r>
            <a:r>
              <a:rPr lang="en-US" b="1">
                <a:solidFill>
                  <a:srgbClr val="FFFF00"/>
                </a:solidFill>
                <a:cs typeface="Traditional Arabic" pitchFamily="18" charset="-78"/>
              </a:rPr>
              <a:t> </a:t>
            </a:r>
            <a:endParaRPr lang="en-US">
              <a:solidFill>
                <a:srgbClr val="FFFF00"/>
              </a:solidFill>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ctrTitle"/>
          </p:nvPr>
        </p:nvSpPr>
        <p:spPr>
          <a:xfrm>
            <a:off x="1066800" y="2362200"/>
            <a:ext cx="7677150" cy="914400"/>
          </a:xfrm>
        </p:spPr>
        <p:txBody>
          <a:bodyPr/>
          <a:lstStyle/>
          <a:p>
            <a:pPr algn="r"/>
            <a:r>
              <a:rPr lang="ar-SA" sz="4800">
                <a:solidFill>
                  <a:srgbClr val="FFFF00"/>
                </a:solidFill>
                <a:cs typeface="HeshamNormal" pitchFamily="2" charset="-78"/>
              </a:rPr>
              <a:t>لاتستخدم جمل طويلة</a:t>
            </a:r>
            <a:r>
              <a:rPr lang="ar-SA">
                <a:solidFill>
                  <a:srgbClr val="FFFF00"/>
                </a:solidFill>
              </a:rPr>
              <a:t> </a:t>
            </a:r>
            <a:br>
              <a:rPr lang="ar-SA">
                <a:solidFill>
                  <a:srgbClr val="FFFF00"/>
                </a:solidFill>
              </a:rPr>
            </a:br>
            <a:r>
              <a:rPr lang="ar-SA" sz="4800">
                <a:solidFill>
                  <a:srgbClr val="FFFF00"/>
                </a:solidFill>
                <a:cs typeface="HeshamNormal" pitchFamily="2" charset="-78"/>
              </a:rPr>
              <a:t>ولاتستخدم كلمات صعبة</a:t>
            </a:r>
            <a:endParaRPr lang="en-US" sz="4800">
              <a:solidFill>
                <a:srgbClr val="FFFF00"/>
              </a:solidFill>
              <a:cs typeface="HeshamNormal" pitchFamily="2" charset="-78"/>
            </a:endParaRPr>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ctrTitle"/>
          </p:nvPr>
        </p:nvSpPr>
        <p:spPr>
          <a:xfrm>
            <a:off x="1600200" y="2362200"/>
            <a:ext cx="7677150" cy="914400"/>
          </a:xfrm>
        </p:spPr>
        <p:txBody>
          <a:bodyPr/>
          <a:lstStyle/>
          <a:p>
            <a:pPr algn="r"/>
            <a:r>
              <a:rPr lang="ar-SA" sz="4800">
                <a:solidFill>
                  <a:srgbClr val="FFFF00"/>
                </a:solidFill>
                <a:cs typeface="HeshamNormal" pitchFamily="2" charset="-78"/>
              </a:rPr>
              <a:t>أستخدم التشبيه</a:t>
            </a:r>
            <a:endParaRPr lang="en-US" sz="4800">
              <a:solidFill>
                <a:srgbClr val="FFFF00"/>
              </a:solidFill>
              <a:cs typeface="HeshamNormal" pitchFamily="2" charset="-78"/>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ctrTitle"/>
          </p:nvPr>
        </p:nvSpPr>
        <p:spPr>
          <a:xfrm>
            <a:off x="838200" y="2743200"/>
            <a:ext cx="7677150" cy="914400"/>
          </a:xfrm>
        </p:spPr>
        <p:txBody>
          <a:bodyPr/>
          <a:lstStyle/>
          <a:p>
            <a:pPr algn="r" rtl="1"/>
            <a:r>
              <a:rPr lang="ar-SA" sz="4800">
                <a:solidFill>
                  <a:srgbClr val="FFFF00"/>
                </a:solidFill>
                <a:cs typeface="HeshamNormal" pitchFamily="2" charset="-78"/>
              </a:rPr>
              <a:t>كيف تشبه </a:t>
            </a:r>
            <a:br>
              <a:rPr lang="ar-SA" sz="4800">
                <a:solidFill>
                  <a:srgbClr val="FFFF00"/>
                </a:solidFill>
                <a:cs typeface="HeshamNormal" pitchFamily="2" charset="-78"/>
              </a:rPr>
            </a:br>
            <a:r>
              <a:rPr lang="ar-SA" sz="4800">
                <a:solidFill>
                  <a:srgbClr val="FFFF00"/>
                </a:solidFill>
                <a:cs typeface="HeshamNormal" pitchFamily="2" charset="-78"/>
              </a:rPr>
              <a:t>واحد في المليون و</a:t>
            </a:r>
            <a:br>
              <a:rPr lang="ar-SA" sz="4800">
                <a:solidFill>
                  <a:srgbClr val="FFFF00"/>
                </a:solidFill>
                <a:cs typeface="HeshamNormal" pitchFamily="2" charset="-78"/>
              </a:rPr>
            </a:br>
            <a:r>
              <a:rPr lang="ar-SA" sz="4800">
                <a:solidFill>
                  <a:srgbClr val="FFFF00"/>
                </a:solidFill>
                <a:cs typeface="HeshamNormal" pitchFamily="2" charset="-78"/>
              </a:rPr>
              <a:t> واحد في البليون</a:t>
            </a:r>
            <a:r>
              <a:rPr lang="ar-SA">
                <a:solidFill>
                  <a:srgbClr val="FFFF00"/>
                </a:solidFill>
              </a:rPr>
              <a:t> </a:t>
            </a:r>
            <a:endParaRPr lang="en-US">
              <a:solidFill>
                <a:srgbClr val="FFFF00"/>
              </a:solidFill>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ctrTitle"/>
          </p:nvPr>
        </p:nvSpPr>
        <p:spPr>
          <a:xfrm>
            <a:off x="1219200" y="2895600"/>
            <a:ext cx="7677150" cy="914400"/>
          </a:xfrm>
        </p:spPr>
        <p:txBody>
          <a:bodyPr/>
          <a:lstStyle/>
          <a:p>
            <a:pPr algn="r"/>
            <a:r>
              <a:rPr lang="ar-SA" sz="4800">
                <a:solidFill>
                  <a:srgbClr val="FFFF00"/>
                </a:solidFill>
                <a:cs typeface="HeshamNormal" pitchFamily="2" charset="-78"/>
              </a:rPr>
              <a:t>واحد في المليون</a:t>
            </a:r>
            <a:r>
              <a:rPr lang="ar-SA">
                <a:solidFill>
                  <a:srgbClr val="FFFF00"/>
                </a:solidFill>
              </a:rPr>
              <a:t> </a:t>
            </a:r>
            <a:br>
              <a:rPr lang="ar-SA">
                <a:solidFill>
                  <a:srgbClr val="FFFF00"/>
                </a:solidFill>
              </a:rPr>
            </a:br>
            <a:r>
              <a:rPr lang="ar-SA" b="1">
                <a:solidFill>
                  <a:srgbClr val="FFFF00"/>
                </a:solidFill>
              </a:rPr>
              <a:t>=</a:t>
            </a:r>
            <a:r>
              <a:rPr lang="ar-SA">
                <a:solidFill>
                  <a:srgbClr val="FFFF00"/>
                </a:solidFill>
              </a:rPr>
              <a:t/>
            </a:r>
            <a:br>
              <a:rPr lang="ar-SA">
                <a:solidFill>
                  <a:srgbClr val="FFFF00"/>
                </a:solidFill>
              </a:rPr>
            </a:br>
            <a:r>
              <a:rPr lang="ar-SA" sz="4800">
                <a:solidFill>
                  <a:srgbClr val="FFFF00"/>
                </a:solidFill>
                <a:cs typeface="HeshamNormal" pitchFamily="2" charset="-78"/>
              </a:rPr>
              <a:t>ثانية في 11,5 يوم</a:t>
            </a:r>
            <a:endParaRPr lang="en-US" sz="4800">
              <a:solidFill>
                <a:srgbClr val="FFFF00"/>
              </a:solidFill>
              <a:cs typeface="HeshamNormal" pitchFamily="2" charset="-78"/>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ctrTitle"/>
          </p:nvPr>
        </p:nvSpPr>
        <p:spPr>
          <a:xfrm>
            <a:off x="908050" y="3124200"/>
            <a:ext cx="7677150" cy="914400"/>
          </a:xfrm>
        </p:spPr>
        <p:txBody>
          <a:bodyPr/>
          <a:lstStyle/>
          <a:p>
            <a:pPr algn="r"/>
            <a:r>
              <a:rPr lang="ar-SA" sz="4800">
                <a:solidFill>
                  <a:srgbClr val="FFFF00"/>
                </a:solidFill>
                <a:cs typeface="HeshamNormal" pitchFamily="2" charset="-78"/>
              </a:rPr>
              <a:t>واحد في البليون</a:t>
            </a:r>
            <a:r>
              <a:rPr lang="ar-SA">
                <a:solidFill>
                  <a:srgbClr val="FFFF00"/>
                </a:solidFill>
              </a:rPr>
              <a:t> </a:t>
            </a:r>
            <a:br>
              <a:rPr lang="ar-SA">
                <a:solidFill>
                  <a:srgbClr val="FFFF00"/>
                </a:solidFill>
              </a:rPr>
            </a:br>
            <a:r>
              <a:rPr lang="ar-SA" b="1">
                <a:solidFill>
                  <a:srgbClr val="FFFF00"/>
                </a:solidFill>
              </a:rPr>
              <a:t>=</a:t>
            </a:r>
            <a:r>
              <a:rPr lang="ar-SA">
                <a:solidFill>
                  <a:srgbClr val="FFFF00"/>
                </a:solidFill>
              </a:rPr>
              <a:t/>
            </a:r>
            <a:br>
              <a:rPr lang="ar-SA">
                <a:solidFill>
                  <a:srgbClr val="FFFF00"/>
                </a:solidFill>
              </a:rPr>
            </a:br>
            <a:r>
              <a:rPr lang="ar-SA" sz="4800">
                <a:solidFill>
                  <a:srgbClr val="FFFF00"/>
                </a:solidFill>
                <a:cs typeface="HeshamNormal" pitchFamily="2" charset="-78"/>
              </a:rPr>
              <a:t>ثانية في 31,5 سنه</a:t>
            </a:r>
          </a:p>
        </p:txBody>
      </p:sp>
    </p:spTree>
  </p:cSld>
  <p:clrMapOvr>
    <a:masterClrMapping/>
  </p:clrMapOvr>
</p:sld>
</file>

<file path=ppt/theme/theme1.xml><?xml version="1.0" encoding="utf-8"?>
<a:theme xmlns:a="http://schemas.openxmlformats.org/drawingml/2006/main" name="Lock And Key">
  <a:themeElements>
    <a:clrScheme name="Lock And Key 1">
      <a:dk1>
        <a:srgbClr val="200B5B"/>
      </a:dk1>
      <a:lt1>
        <a:srgbClr val="EAEAEA"/>
      </a:lt1>
      <a:dk2>
        <a:srgbClr val="6600FF"/>
      </a:dk2>
      <a:lt2>
        <a:srgbClr val="FFCC66"/>
      </a:lt2>
      <a:accent1>
        <a:srgbClr val="EEB00B"/>
      </a:accent1>
      <a:accent2>
        <a:srgbClr val="6600CC"/>
      </a:accent2>
      <a:accent3>
        <a:srgbClr val="B8AAFF"/>
      </a:accent3>
      <a:accent4>
        <a:srgbClr val="C8C8C8"/>
      </a:accent4>
      <a:accent5>
        <a:srgbClr val="F5D4AA"/>
      </a:accent5>
      <a:accent6>
        <a:srgbClr val="5C00B9"/>
      </a:accent6>
      <a:hlink>
        <a:srgbClr val="FF33CC"/>
      </a:hlink>
      <a:folHlink>
        <a:srgbClr val="CC99FF"/>
      </a:folHlink>
    </a:clrScheme>
    <a:fontScheme name="Lock And Key">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Lock And Key 1">
        <a:dk1>
          <a:srgbClr val="200B5B"/>
        </a:dk1>
        <a:lt1>
          <a:srgbClr val="EAEAEA"/>
        </a:lt1>
        <a:dk2>
          <a:srgbClr val="6600FF"/>
        </a:dk2>
        <a:lt2>
          <a:srgbClr val="FFCC66"/>
        </a:lt2>
        <a:accent1>
          <a:srgbClr val="EEB00B"/>
        </a:accent1>
        <a:accent2>
          <a:srgbClr val="6600CC"/>
        </a:accent2>
        <a:accent3>
          <a:srgbClr val="B8AAFF"/>
        </a:accent3>
        <a:accent4>
          <a:srgbClr val="C8C8C8"/>
        </a:accent4>
        <a:accent5>
          <a:srgbClr val="F5D4AA"/>
        </a:accent5>
        <a:accent6>
          <a:srgbClr val="5C00B9"/>
        </a:accent6>
        <a:hlink>
          <a:srgbClr val="FF33CC"/>
        </a:hlink>
        <a:folHlink>
          <a:srgbClr val="CC99FF"/>
        </a:folHlink>
      </a:clrScheme>
      <a:clrMap bg1="dk2" tx1="lt1" bg2="dk1" tx2="lt2" accent1="accent1" accent2="accent2" accent3="accent3" accent4="accent4" accent5="accent5" accent6="accent6" hlink="hlink" folHlink="folHlink"/>
    </a:extraClrScheme>
    <a:extraClrScheme>
      <a:clrScheme name="Lock And Key 2">
        <a:dk1>
          <a:srgbClr val="393939"/>
        </a:dk1>
        <a:lt1>
          <a:srgbClr val="FFFFFF"/>
        </a:lt1>
        <a:dk2>
          <a:srgbClr val="6600CC"/>
        </a:dk2>
        <a:lt2>
          <a:srgbClr val="CCCCFF"/>
        </a:lt2>
        <a:accent1>
          <a:srgbClr val="F9D87E"/>
        </a:accent1>
        <a:accent2>
          <a:srgbClr val="FFCCCC"/>
        </a:accent2>
        <a:accent3>
          <a:srgbClr val="FFFFFF"/>
        </a:accent3>
        <a:accent4>
          <a:srgbClr val="2F2F2F"/>
        </a:accent4>
        <a:accent5>
          <a:srgbClr val="FBE9C0"/>
        </a:accent5>
        <a:accent6>
          <a:srgbClr val="E7B9B9"/>
        </a:accent6>
        <a:hlink>
          <a:srgbClr val="FFCCFF"/>
        </a:hlink>
        <a:folHlink>
          <a:srgbClr val="99CCFF"/>
        </a:folHlink>
      </a:clrScheme>
      <a:clrMap bg1="lt1" tx1="dk1" bg2="lt2" tx2="dk2" accent1="accent1" accent2="accent2" accent3="accent3" accent4="accent4" accent5="accent5" accent6="accent6" hlink="hlink" folHlink="folHlink"/>
    </a:extraClrScheme>
    <a:extraClrScheme>
      <a:clrScheme name="Lock And Key 3">
        <a:dk1>
          <a:srgbClr val="000000"/>
        </a:dk1>
        <a:lt1>
          <a:srgbClr val="FFFFFF"/>
        </a:lt1>
        <a:dk2>
          <a:srgbClr val="000000"/>
        </a:dk2>
        <a:lt2>
          <a:srgbClr val="FFFFFF"/>
        </a:lt2>
        <a:accent1>
          <a:srgbClr val="CBCBCB"/>
        </a:accent1>
        <a:accent2>
          <a:srgbClr val="5F5F5F"/>
        </a:accent2>
        <a:accent3>
          <a:srgbClr val="FFFFFF"/>
        </a:accent3>
        <a:accent4>
          <a:srgbClr val="000000"/>
        </a:accent4>
        <a:accent5>
          <a:srgbClr val="E2E2E2"/>
        </a:accent5>
        <a:accent6>
          <a:srgbClr val="555555"/>
        </a:accent6>
        <a:hlink>
          <a:srgbClr val="969696"/>
        </a:hlink>
        <a:folHlink>
          <a:srgbClr val="EAEAEA"/>
        </a:folHlink>
      </a:clrScheme>
      <a:clrMap bg1="lt1" tx1="dk1" bg2="lt2" tx2="dk2" accent1="accent1" accent2="accent2" accent3="accent3" accent4="accent4" accent5="accent5" accent6="accent6" hlink="hlink" folHlink="folHlink"/>
    </a:extraClrScheme>
    <a:extraClrScheme>
      <a:clrScheme name="Lock And Key 4">
        <a:dk1>
          <a:srgbClr val="330000"/>
        </a:dk1>
        <a:lt1>
          <a:srgbClr val="FFFFCC"/>
        </a:lt1>
        <a:dk2>
          <a:srgbClr val="000000"/>
        </a:dk2>
        <a:lt2>
          <a:srgbClr val="FFCC00"/>
        </a:lt2>
        <a:accent1>
          <a:srgbClr val="FF9900"/>
        </a:accent1>
        <a:accent2>
          <a:srgbClr val="330099"/>
        </a:accent2>
        <a:accent3>
          <a:srgbClr val="AAAAAA"/>
        </a:accent3>
        <a:accent4>
          <a:srgbClr val="DADAAE"/>
        </a:accent4>
        <a:accent5>
          <a:srgbClr val="FFCAAA"/>
        </a:accent5>
        <a:accent6>
          <a:srgbClr val="2D008A"/>
        </a:accent6>
        <a:hlink>
          <a:srgbClr val="FF6633"/>
        </a:hlink>
        <a:folHlink>
          <a:srgbClr val="669900"/>
        </a:folHlink>
      </a:clrScheme>
      <a:clrMap bg1="dk2" tx1="lt1" bg2="dk1" tx2="lt2" accent1="accent1" accent2="accent2" accent3="accent3" accent4="accent4" accent5="accent5" accent6="accent6" hlink="hlink" folHlink="folHlink"/>
    </a:extraClrScheme>
    <a:extraClrScheme>
      <a:clrScheme name="Lock And Key 5">
        <a:dk1>
          <a:srgbClr val="333300"/>
        </a:dk1>
        <a:lt1>
          <a:srgbClr val="DDDDDD"/>
        </a:lt1>
        <a:dk2>
          <a:srgbClr val="996600"/>
        </a:dk2>
        <a:lt2>
          <a:srgbClr val="FFCC66"/>
        </a:lt2>
        <a:accent1>
          <a:srgbClr val="EEB00B"/>
        </a:accent1>
        <a:accent2>
          <a:srgbClr val="330099"/>
        </a:accent2>
        <a:accent3>
          <a:srgbClr val="CAB8AA"/>
        </a:accent3>
        <a:accent4>
          <a:srgbClr val="BDBDBD"/>
        </a:accent4>
        <a:accent5>
          <a:srgbClr val="F5D4AA"/>
        </a:accent5>
        <a:accent6>
          <a:srgbClr val="2D008A"/>
        </a:accent6>
        <a:hlink>
          <a:srgbClr val="FF6633"/>
        </a:hlink>
        <a:folHlink>
          <a:srgbClr val="CC9900"/>
        </a:folHlink>
      </a:clrScheme>
      <a:clrMap bg1="dk2" tx1="lt1" bg2="dk1" tx2="lt2" accent1="accent1" accent2="accent2" accent3="accent3" accent4="accent4" accent5="accent5" accent6="accent6" hlink="hlink" folHlink="folHlink"/>
    </a:extraClrScheme>
    <a:extraClrScheme>
      <a:clrScheme name="Lock And Key 6">
        <a:dk1>
          <a:srgbClr val="003300"/>
        </a:dk1>
        <a:lt1>
          <a:srgbClr val="FFFFCC"/>
        </a:lt1>
        <a:dk2>
          <a:srgbClr val="999933"/>
        </a:dk2>
        <a:lt2>
          <a:srgbClr val="FFFF66"/>
        </a:lt2>
        <a:accent1>
          <a:srgbClr val="CC9900"/>
        </a:accent1>
        <a:accent2>
          <a:srgbClr val="330099"/>
        </a:accent2>
        <a:accent3>
          <a:srgbClr val="CACAAD"/>
        </a:accent3>
        <a:accent4>
          <a:srgbClr val="DADAAE"/>
        </a:accent4>
        <a:accent5>
          <a:srgbClr val="E2CAAA"/>
        </a:accent5>
        <a:accent6>
          <a:srgbClr val="2D008A"/>
        </a:accent6>
        <a:hlink>
          <a:srgbClr val="FF9900"/>
        </a:hlink>
        <a:folHlink>
          <a:srgbClr val="FF66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Designs\Lock And Key.pot</Template>
  <TotalTime>265</TotalTime>
  <Words>618</Words>
  <Application>Microsoft Office PowerPoint</Application>
  <PresentationFormat>A4 Paper (210x297 mm)</PresentationFormat>
  <Paragraphs>198</Paragraphs>
  <Slides>138</Slides>
  <Notes>15</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138</vt:i4>
      </vt:variant>
    </vt:vector>
  </HeadingPairs>
  <TitlesOfParts>
    <vt:vector size="151" baseType="lpstr">
      <vt:lpstr>Times New Roman</vt:lpstr>
      <vt:lpstr>Symbol</vt:lpstr>
      <vt:lpstr>Traditional Arabic</vt:lpstr>
      <vt:lpstr>Monotype Koufi</vt:lpstr>
      <vt:lpstr>Simplified Arabic</vt:lpstr>
      <vt:lpstr>Wingdings</vt:lpstr>
      <vt:lpstr>HeshamNormal</vt:lpstr>
      <vt:lpstr>Arabic Transparent</vt:lpstr>
      <vt:lpstr>Times New Roman (Arabic)</vt:lpstr>
      <vt:lpstr>Arial</vt:lpstr>
      <vt:lpstr>Comic Sans MS</vt:lpstr>
      <vt:lpstr>AL-Hor</vt:lpstr>
      <vt:lpstr>Lock And Key</vt:lpstr>
      <vt:lpstr>الدورة المختصرة  في مهارات العرض والتقديم</vt:lpstr>
      <vt:lpstr>التقييم الذاتي </vt:lpstr>
      <vt:lpstr>الرجاء تحديد درجة تطبيقك  لما سيرد في الجمل التالية  بوضع دائرة على الرقم المناسب  في الورقة التي بين يديك    على افتراض أن :  (5) تعني انك دائماً تطبق ذلك  و (1) تعني أنك لا تطبق ذلك أبدا 1   2   3   4   5 </vt:lpstr>
      <vt:lpstr>1   أحدد الأهداف قبل تقديم العرض  2   أحلل قيم واحتياجات وقيود المتلقين 3   إبداء بكتابة بعض الأفكار أولاً ثم أستخرج       منها العرض 4   أحدد أسلوب بداية الحديث بطريقة تجذب       الآخرين وترتبط بالموضوع 5   اجعل خاتمة الحديث مرتبطة ببدايته</vt:lpstr>
      <vt:lpstr>6   احرص على استخدام المساعدات البصرية        الملائمة 7   احرص على كون المعروض البصري سهل       القرأة ومحدد الكلمات 8   أتوثق من فهم المتلقنين  لما أقول واركز على      فائدته لهم 9   انقل أفكاري وهي مشحونة بالحماس 10 أتمرن على ماساقوله حتى أركز بصري على        الحضور ولا أنشغل بالمذكرات خلال الإلقاء</vt:lpstr>
      <vt:lpstr>12 أحضر في ذهني الردود للأسئلة المحتملة واتمرن       على الرد عليها 13  قبل البدء بالإلقاء أتوثق من أن عناصر الموضوع        متكاملة  14 احدد الحركة اللازمة لليدين والعينين واختار نبرة       الصوت المناسبة خلال الإلقاء 15 أرتب الأفكار والبيانات التي أريد عرضها بشكل        منطقي ومختصر</vt:lpstr>
      <vt:lpstr>بعد وضع دائرة على الرقم  الذي يمثل درجة تطبيقك  لما ورد في الجمل السايقة   قم بجمع الأرقام التي عليها دوائر</vt:lpstr>
      <vt:lpstr>إن كان الناتج اكثـر من 60 فأنت في الحقيقة ليست في حاجة للتواجد في هذا البرنامج الا لتعزيز المعلوماتك التي لديك</vt:lpstr>
      <vt:lpstr>إن كان الناتـج بين 40 و 60  فاننا نأمل أن شاء الله أن يساهم  البرنامج في تطوير أدائك الحالي  الى ماهو أحسـن  .</vt:lpstr>
      <vt:lpstr>إن كان الناتج اقل من 40 فإننا نرجو الله أن يوفقنا بالتعاون معك على ارشادك الى اسلـوب جديد في اعـداد وتنفيـذ العـروض التقـديميـة .</vt:lpstr>
      <vt:lpstr>Slide 11</vt:lpstr>
      <vt:lpstr>Slide 12</vt:lpstr>
      <vt:lpstr>أساليب  التواصل </vt:lpstr>
      <vt:lpstr>Slide 14</vt:lpstr>
      <vt:lpstr>Slide 15</vt:lpstr>
      <vt:lpstr>Slide 16</vt:lpstr>
      <vt:lpstr>Slide 17</vt:lpstr>
      <vt:lpstr>Slide 18</vt:lpstr>
      <vt:lpstr>تجربة لاثر الأدراك على التواصل </vt:lpstr>
      <vt:lpstr>اشكال هندسية بسيطة </vt:lpstr>
      <vt:lpstr>Slide 21</vt:lpstr>
      <vt:lpstr>Slide 22</vt:lpstr>
      <vt:lpstr>Slide 23</vt:lpstr>
      <vt:lpstr> العوامل التي تؤثر على الإدراك : </vt:lpstr>
      <vt:lpstr>الانصات وأثره على نجاح التواصل </vt:lpstr>
      <vt:lpstr>Slide 26</vt:lpstr>
      <vt:lpstr>المهارات الشخصية </vt:lpstr>
      <vt:lpstr>التعامل مع التوتر </vt:lpstr>
      <vt:lpstr>التوتر امر فطري  يحدث  متى ماأحاطت بنا الضغوط </vt:lpstr>
      <vt:lpstr>من ظواهر التوتر :    العرق    اضطراب المعدة    تغير المزاج   تسارع النفس      تزايد ضربات القلب </vt:lpstr>
      <vt:lpstr>التوتر ذو مستويات متفاوته </vt:lpstr>
      <vt:lpstr>الملقي المتوتر   يولد بيئة متوترة   تجعل المتلقي متوتراً </vt:lpstr>
      <vt:lpstr>كيف نسخر التوتر   ليكون دافعاً ايجابياً </vt:lpstr>
      <vt:lpstr>نصائح للحد من التوتر </vt:lpstr>
      <vt:lpstr>أذكر الله التنظيم التخيل المحاكاة  استرخي   تحرك باستمرار  تنفس بعمق ( وسع صدرك )  تعامل مع مستمعيك واحداً واحداً </vt:lpstr>
      <vt:lpstr>التوتر منشأه الخوف </vt:lpstr>
      <vt:lpstr>عالج الخوف   بالصمت احياناً   ( ولو لشرب الماء ) </vt:lpstr>
      <vt:lpstr>عالج الخوف   بالتركيز ذهنياً على الهدف</vt:lpstr>
      <vt:lpstr>لاتعطي فرصة لاحد  أن يعلم بقلقك افعل شيء  : </vt:lpstr>
      <vt:lpstr>-           أبتعد عن المنصه  وتجول -           أسرع أو أبطئ في الالقاء -           غير نغمة صوتك -           اطرح سؤال على الحضور      - اطلب رفع الايدي وابداء بعدها</vt:lpstr>
      <vt:lpstr>Slide 41</vt:lpstr>
      <vt:lpstr>المهارات الشخصية :  الكلمات و الصوت  وايماءات الجسد المصاحبه  </vt:lpstr>
      <vt:lpstr>ماذا يصل للمتلقي  عندما تتحدث فإن المتلقي يصله ثلاث اشياء:        كلمات          صوت          ايماءات الجسد المصاحبه </vt:lpstr>
      <vt:lpstr>وعادة مايكون دورها موزع بنسب متفاوته  7  %   كلمات 38 %   صوت 55 %  ايماءات</vt:lpstr>
      <vt:lpstr> كما هي الحال في قواعد وعلامات الترقيم للنص المكتوب  فإن الالقاء له اطر تحكمه   </vt:lpstr>
      <vt:lpstr>1- الترقيم    الفصـــل بين المقاطع     بالسكوت أو الهمهمه  </vt:lpstr>
      <vt:lpstr>2- قوة الصوت      الصوت القوي الرنان  يوحي بالثقة  </vt:lpstr>
      <vt:lpstr>3- طبقة الصوت         مرتفع / منخفض /  صاخب / حاد  </vt:lpstr>
      <vt:lpstr>4- الايقاع      السرعة والبطء  </vt:lpstr>
      <vt:lpstr>5- التمييز     ربط النقاط المطروحة  بالطبقة والايقاع المناسبين  </vt:lpstr>
      <vt:lpstr>فهم آلية الصوت  </vt:lpstr>
      <vt:lpstr>الصوت يصدر من الحبال الصوتية بمشاركة من الرئتان والشفاه  والاسنان والفم واللسان وتجويفات الرأس</vt:lpstr>
      <vt:lpstr>لابد من العمل على تنمية :  قوة الصوت   ودرجة رنينه   ولابد من التحكم في الصوت   لأعلى وللأمام  </vt:lpstr>
      <vt:lpstr>لماذا اصوات الكبار تبدو متعبه  </vt:lpstr>
      <vt:lpstr>اللسان العاجز يجعل الالفاظ خامله  </vt:lpstr>
      <vt:lpstr>كيف تخرج حروف   ت ل  د   </vt:lpstr>
      <vt:lpstr>الشفاه الجامدة  تجعل الصوت غير واضح  </vt:lpstr>
      <vt:lpstr>جرب أن تنطق :  وزه    شاه   بطل  </vt:lpstr>
      <vt:lpstr>الصوت كنز يجب أن يحمي وينمي لانه احد اهم عناصر التواصل بفعالية  </vt:lpstr>
      <vt:lpstr>الايماءات ( لغة الجسد ) هي تعبير غير لفظي عن الافكار </vt:lpstr>
      <vt:lpstr>هز الكتفين  </vt:lpstr>
      <vt:lpstr>غمض احدى العينين أو خفض العينين أو رفع العينين للسماء    </vt:lpstr>
      <vt:lpstr>العبوس و الابتسامة و الابتسامة المتكلفة   </vt:lpstr>
      <vt:lpstr>رفع الابهام أو خفضه الدائرة التي يصنعها الابهام والسبابه  </vt:lpstr>
      <vt:lpstr>التلويح باليد  </vt:lpstr>
      <vt:lpstr>المهارات الشخصية : بناء الثقة  </vt:lpstr>
      <vt:lpstr>الـثـقـــــــــة </vt:lpstr>
      <vt:lpstr>عناصر تشكيل الثقة</vt:lpstr>
      <vt:lpstr>صفات الأفكار سهلة التذكر </vt:lpstr>
      <vt:lpstr>أن قوة التخيل العقلي ترسم لك في عقلك ما تريد أن تحققه</vt:lpstr>
      <vt:lpstr>أحلام اليقظة وسيلة علمية</vt:lpstr>
      <vt:lpstr>الدكتور ماكسويل مالتز : أن جهازك العصبي لايفرق بين الخبرة الخيالية والخبرة الحقيقية ففي كلتا الحالتين يستجيب ميكانيكيا للمعلومات التي يستقبلها من العقل</vt:lpstr>
      <vt:lpstr>اهداف العرض التقديمي :</vt:lpstr>
      <vt:lpstr>السؤال الأهم :    لماذا اقدم العرض التقديمي </vt:lpstr>
      <vt:lpstr>الاسئلة المهمة : من هم الجمهور ( خلفياتهم المعرفية / مستوياتهم الوظيفية / طبائعهم ) ما الذي اريد ان يعرفه المسمع ماالذي اريد أن يفعله المسمع ما الذي اريد ان يشعر به المسمع ماهو الوقت المتاح وماهو الوقت المقبول للجمهور هل الجمهور حاضر باختياره ام رغماً عنه مامدى معرفة الجمهور بالموضوع </vt:lpstr>
      <vt:lpstr>المخطط التمهيدي :  كيف ننظم حديثنا   ( اختيار البنية التنظيمية  )</vt:lpstr>
      <vt:lpstr>الترتيب التاريخي او الثقافي </vt:lpstr>
      <vt:lpstr>التركيز على  ثلاث محاور رئيسية </vt:lpstr>
      <vt:lpstr>عرض المشكلة    ومسبباتها     والانتهاء بالحل </vt:lpstr>
      <vt:lpstr>الاستدلال المنطقي    تقديم الحقائق  وعلاقتها ببعض  حتى استخلاص النتيجة  </vt:lpstr>
      <vt:lpstr>منهج المقابله والمقارنة </vt:lpstr>
      <vt:lpstr>اسلوب الترقيم  أو الحروف الابجدية </vt:lpstr>
      <vt:lpstr>استخدام طريقة ردار   رأي \ دراسة \ أمثلة \ رأي   رأي مدعوم بدراسة وأمثلة  ثم تكرار الرأي  </vt:lpstr>
      <vt:lpstr>منافع البنية التنظيمية   *  جذب انتباه الجمهور  *  المساعدة في فهم واستيعاب      المادة المعروضة  *  تجسيد محتوى العرض </vt:lpstr>
      <vt:lpstr>من المستحسن ان تبداء  بتنظيم المتن  وتدع المقدمة حتى تنتهي   ولتنظيم الافكار  فهنالك بعض الخطوات المقترحة  : </vt:lpstr>
      <vt:lpstr>*  اجر عصف ذهني للافكار الرئيسية   *  استخرج النقاط المتفرعه       من الافكار الرئيسية   * حدد المنافع المجنيه</vt:lpstr>
      <vt:lpstr>  قم بتطوير النشرات التي تحتاج لتوزيعها  ،   لابد أن تهدف الى تعزيز المعلومات   الرئيسية وتلخيص النقاط الموضوعية </vt:lpstr>
      <vt:lpstr>استكمال المعلومات التفصيلية  التي تحدثت عن خلاصاتها    ( لابد من تحديد وقت توزيعها          خلال العرض التقديمي  )</vt:lpstr>
      <vt:lpstr>قم بتطوير المساعدات البصرية </vt:lpstr>
      <vt:lpstr>حدد الانتقالات ( نقاط التحول ) </vt:lpstr>
      <vt:lpstr>الانتقالات ( نقاط التحول ) </vt:lpstr>
      <vt:lpstr>مهام نقاط التحول :       ـ  تغيير التحول        ـ  اضافة شيء جديد        ـ  توضيح فكرة        ـ  الانحراف عن الموضوع الاساسي         ـ  التحرك الى نقطة جديدة </vt:lpstr>
      <vt:lpstr>تجسيد الموضوع في كلمات</vt:lpstr>
      <vt:lpstr>عندما تكتب فاعلم أن هناك  كتابة تقراء وكتابة تسمع </vt:lpstr>
      <vt:lpstr>لاتستخدم جمل طويلة  ولاتستخدم كلمات صعبة</vt:lpstr>
      <vt:lpstr>أستخدم التشبيه</vt:lpstr>
      <vt:lpstr>كيف تشبه  واحد في المليون و  واحد في البليون </vt:lpstr>
      <vt:lpstr>واحد في المليون  = ثانية في 11,5 يوم</vt:lpstr>
      <vt:lpstr>واحد في البليون  = ثانية في 31,5 سنه</vt:lpstr>
      <vt:lpstr>استخدم كلمات توثر في الحواس</vt:lpstr>
      <vt:lpstr>أستخدم عبارة  ” هذا يعني بالنسبة لك أن ”</vt:lpstr>
      <vt:lpstr>جرب الفكاهة والقصص الطريفة</vt:lpstr>
      <vt:lpstr>أحذر أستخدام الكلمات الأجنبية   في غير موضوعها</vt:lpstr>
      <vt:lpstr>تجنب التفاصيل الزائدة والمملة</vt:lpstr>
      <vt:lpstr>لاتستخدم المصطلحات مع غير أهلها</vt:lpstr>
      <vt:lpstr>ماذا يعني أختصار  ATM</vt:lpstr>
      <vt:lpstr>في مجال المال  هي  الصراف الآلي  في الأتصالات هي  التحويل غير المتزامن  للكيمائيين   ميثانول تولووين الأسيتون</vt:lpstr>
      <vt:lpstr>كيف تبداء العرض التقديمي : هل سئلت نفسك كيف تقدم صديق لك الى شخص يتعرف اليه أول مرة </vt:lpstr>
      <vt:lpstr>التحكم في بيئة العرض التقديمي</vt:lpstr>
      <vt:lpstr>أجهزة العرض المرئي  Overhead Projectors Slide Projectors LCD Projectors</vt:lpstr>
      <vt:lpstr>السبورات الورقية  Flip Charts</vt:lpstr>
      <vt:lpstr>أجهزة الحاسب وبرامجها Computer Hardware  and Software</vt:lpstr>
      <vt:lpstr>النشرات الموزعة Handouts</vt:lpstr>
      <vt:lpstr>مستلزمات الأشارة  Pointers</vt:lpstr>
      <vt:lpstr>لاقطات الصوت  Microphones</vt:lpstr>
      <vt:lpstr>الأضاءة Lighting</vt:lpstr>
      <vt:lpstr>ترتيب المقاعد Seating Arrangement</vt:lpstr>
      <vt:lpstr>التمرن على العرض</vt:lpstr>
      <vt:lpstr>منافع التمرن على العرض</vt:lpstr>
      <vt:lpstr>ـ تخفيض التوتر خلال العرض  ـ تحسين أداء المتكلم ـ تقييم المدة الزمنية للعرض ـ تحديد كيفية توزيع الوقت ـ تنقية المحتوى من الشوائب</vt:lpstr>
      <vt:lpstr>متى يتوجب التمرن على العرض</vt:lpstr>
      <vt:lpstr>ـ عندما يشترك في العرض أكثر من شخص  ـ عندما يكون للعرض أهمية خاصة ـ عندما يشتمل العرض على وسائل عرض جديدة ـ عندما يكون توتر المتحدث شديداً</vt:lpstr>
      <vt:lpstr>منافع التمرن على العرض</vt:lpstr>
      <vt:lpstr>Slide 124</vt:lpstr>
      <vt:lpstr>عناصر العرض التقديمي المتكامل</vt:lpstr>
      <vt:lpstr>1 هدف واضح</vt:lpstr>
      <vt:lpstr>2 أفتتاحية متميزة</vt:lpstr>
      <vt:lpstr>3 متن تسهل متابعة</vt:lpstr>
      <vt:lpstr>4 سرد الأمثلة والقصص</vt:lpstr>
      <vt:lpstr>5 أعداد خاتمة رائعة</vt:lpstr>
      <vt:lpstr>6 أستخدام الفواصل  (نقاط التحول )</vt:lpstr>
      <vt:lpstr>7 جمل قصيرو وكلمات سهلة (استخدم 20 كلمة أوأقل )</vt:lpstr>
      <vt:lpstr>8 زي لائق</vt:lpstr>
      <vt:lpstr>9 تواصل مستمر بالعين</vt:lpstr>
      <vt:lpstr>10 وجه طلق وأسارير منفرجة</vt:lpstr>
      <vt:lpstr>11 الأحساس بالموضوع</vt:lpstr>
      <vt:lpstr>12 فقرة الأسئلة والأجوبة</vt:lpstr>
      <vt:lpstr>Slide 138</vt:lpstr>
    </vt:vector>
  </TitlesOfParts>
  <Company>SEC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التقييم الذاتي</dc:title>
  <dc:creator>SMZ</dc:creator>
  <cp:lastModifiedBy>TOSHIBA</cp:lastModifiedBy>
  <cp:revision>42</cp:revision>
  <dcterms:created xsi:type="dcterms:W3CDTF">2001-09-10T18:48:32Z</dcterms:created>
  <dcterms:modified xsi:type="dcterms:W3CDTF">2012-05-28T21:35:20Z</dcterms:modified>
</cp:coreProperties>
</file>