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2599" y="3212976"/>
            <a:ext cx="7772400" cy="1470025"/>
          </a:xfrm>
        </p:spPr>
        <p:txBody>
          <a:bodyPr/>
          <a:lstStyle/>
          <a:p>
            <a:r>
              <a:rPr lang="ar-SA" b="1" dirty="0"/>
              <a:t>مجلة العلوم الإنسانية والإدارية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17" y="1045220"/>
            <a:ext cx="4767263" cy="166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الرسالة: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62568"/>
            <a:ext cx="8229600" cy="4525963"/>
          </a:xfrm>
        </p:spPr>
        <p:txBody>
          <a:bodyPr/>
          <a:lstStyle/>
          <a:p>
            <a:r>
              <a:rPr lang="ar-SA" b="1" dirty="0"/>
              <a:t>إذا كان تحضر الأمم يُقاس اليوم بمدي لحاق هذه الأمم بركب التقدم العلمي والمعرفي ، وإذا كانت الجامعة دائما ما تكون المنارة التي تنير للأمة طريقها نحو هذا التحضر، فإن المجلات العلمية التي تصدرها الجامعة هي ألسنة النور المنبعثة من هذه المنارة .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25550"/>
            <a:ext cx="1728192" cy="1382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/>
              <a:t>الرؤية:</a:t>
            </a:r>
            <a:br>
              <a:rPr lang="ar-SA" b="1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 الدأب المستمر على نشر البحوث والدراسات والقضايا العلمية والمعرفية الثرية والمتنوعة التي تثري العقول داخل وخارج المملكة بأخر ما انتهت إليه الحركة العلمية من إنجازات واختراعات</a:t>
            </a:r>
            <a:r>
              <a:rPr lang="ar-SA" b="1" dirty="0" smtClean="0"/>
              <a:t>.</a:t>
            </a:r>
            <a:endParaRPr lang="ar-SA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49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/>
              <a:t>الأهداف:</a:t>
            </a:r>
            <a:br>
              <a:rPr lang="ar-SA" b="1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المساهمة </a:t>
            </a:r>
            <a:r>
              <a:rPr lang="ar-SA" dirty="0"/>
              <a:t>الفعالة في تطوير البحث والنشر العلمي  .</a:t>
            </a:r>
          </a:p>
          <a:p>
            <a:r>
              <a:rPr lang="ar-SA" dirty="0" smtClean="0"/>
              <a:t>تعظيم </a:t>
            </a:r>
            <a:r>
              <a:rPr lang="ar-SA" dirty="0"/>
              <a:t>الاستفادة من قدرات ومبتكرات أعضاء هيئة التدريس والباحثين .</a:t>
            </a:r>
          </a:p>
          <a:p>
            <a:r>
              <a:rPr lang="ar-SA" dirty="0" smtClean="0"/>
              <a:t>توثيق </a:t>
            </a:r>
            <a:r>
              <a:rPr lang="ar-SA" dirty="0"/>
              <a:t>روابط التعاون العلمي المشترك  بين جامعة المجمعة والمؤسسات العلمية المختلفة من ناحية ، وبينها وبين قوى المجتمع المحلي من جهة أخرى.</a:t>
            </a:r>
          </a:p>
          <a:p>
            <a:r>
              <a:rPr lang="ar-SA" dirty="0" smtClean="0"/>
              <a:t>المساهمة </a:t>
            </a:r>
            <a:r>
              <a:rPr lang="ar-SA" dirty="0"/>
              <a:t>في معالجة المشكلات والقضايا المجتمعية المعاصرة .</a:t>
            </a:r>
          </a:p>
          <a:p>
            <a:r>
              <a:rPr lang="ar-SA" dirty="0" smtClean="0"/>
              <a:t>وضع </a:t>
            </a:r>
            <a:r>
              <a:rPr lang="ar-SA" dirty="0"/>
              <a:t>معايير موضوعية معتمدة لتقويم الأبحاث والأعمال العلمية تقويماً عالمياً معتمداً.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0" y="476672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97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6" y="836712"/>
            <a:ext cx="8381815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5200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مجلة العلوم الإنسانية والإدارية</vt:lpstr>
      <vt:lpstr>الرسالة:</vt:lpstr>
      <vt:lpstr>الرؤية:  </vt:lpstr>
      <vt:lpstr>الأهداف: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1</cp:revision>
  <dcterms:created xsi:type="dcterms:W3CDTF">2013-05-19T08:56:12Z</dcterms:created>
  <dcterms:modified xsi:type="dcterms:W3CDTF">2013-05-19T09:03:55Z</dcterms:modified>
</cp:coreProperties>
</file>