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DC8B84E8-6DE2-4A4F-B76F-FEE377C9152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E9168BB-E1F9-4AA4-B070-94BD0FD4AE70}" type="datetimeFigureOut">
              <a:rPr lang="ar-SA" smtClean="0"/>
              <a:t>19/08/34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9168BB-E1F9-4AA4-B070-94BD0FD4AE70}" type="datetimeFigureOut">
              <a:rPr lang="ar-SA" smtClean="0"/>
              <a:t>19/08/34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E9168BB-E1F9-4AA4-B070-94BD0FD4AE70}" type="datetimeFigureOut">
              <a:rPr lang="ar-SA" smtClean="0"/>
              <a:t>19/08/34</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8B84E8-6DE2-4A4F-B76F-FEE377C9152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كلية العلوم والدراسات الإنسانية بالغاط</a:t>
            </a:r>
            <a:endParaRPr lang="ar-SA" dirty="0"/>
          </a:p>
        </p:txBody>
      </p:sp>
      <p:sp>
        <p:nvSpPr>
          <p:cNvPr id="3" name="عنوان فرعي 2"/>
          <p:cNvSpPr>
            <a:spLocks noGrp="1"/>
          </p:cNvSpPr>
          <p:nvPr>
            <p:ph type="subTitle" idx="1"/>
          </p:nvPr>
        </p:nvSpPr>
        <p:spPr/>
        <p:txBody>
          <a:bodyPr/>
          <a:lstStyle/>
          <a:p>
            <a:r>
              <a:rPr lang="ar-SA" b="1" dirty="0" smtClean="0"/>
              <a:t>قسم القانون</a:t>
            </a:r>
            <a:endParaRPr lang="ar-SA" dirty="0"/>
          </a:p>
        </p:txBody>
      </p:sp>
    </p:spTree>
    <p:extLst>
      <p:ext uri="{BB962C8B-B14F-4D97-AF65-F5344CB8AC3E}">
        <p14:creationId xmlns:p14="http://schemas.microsoft.com/office/powerpoint/2010/main" val="3710674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70000" lnSpcReduction="20000"/>
          </a:bodyPr>
          <a:lstStyle/>
          <a:p>
            <a:r>
              <a:rPr lang="ar-SA" b="1" dirty="0"/>
              <a:t>نبذة عن القسم:</a:t>
            </a:r>
            <a:endParaRPr lang="ar-SA" dirty="0"/>
          </a:p>
          <a:p>
            <a:r>
              <a:rPr lang="ar-SA" b="1" dirty="0"/>
              <a:t>إن الحاجة لتخريج طالب متخصص في القانون للعمل بالجهات الحكومية والخاصة ووضع الأطر القانونية فيها هي إحدى  دوافع  إقرار  هذا البرنامج، الذي يعد أحد أدوات تحقيق رسالة جامعة المجمعة في المجال القانوني حيث تهدف إلى تخريج متخصص في القانون لديه حصيلة علمية كافية في هذا التخصص تمكنه من خدمة المجتمع </a:t>
            </a:r>
            <a:endParaRPr lang="ar-SA" dirty="0"/>
          </a:p>
          <a:p>
            <a:r>
              <a:rPr lang="ar-SA" b="1" dirty="0"/>
              <a:t>الرؤية:</a:t>
            </a:r>
            <a:endParaRPr lang="ar-SA" dirty="0"/>
          </a:p>
          <a:p>
            <a:r>
              <a:rPr lang="ar-SA" b="1" dirty="0"/>
              <a:t> تأهيل الطالب لأن يكون قادراً على المنافسة على المستوى الوطني والإقليمي مع تحقيق مزيدٍ من التميز في العلوم القانونية بما يسهم في تفعيل دور هذه التخصصات في خدمة الوطن والمجتمع.</a:t>
            </a:r>
            <a:endParaRPr lang="ar-SA" dirty="0"/>
          </a:p>
          <a:p>
            <a:r>
              <a:rPr lang="ar-SA" b="1" dirty="0"/>
              <a:t> الرسالة:</a:t>
            </a:r>
            <a:endParaRPr lang="ar-SA" dirty="0"/>
          </a:p>
          <a:p>
            <a:r>
              <a:rPr lang="ar-SA" b="1" dirty="0"/>
              <a:t>التعاون مع أقسام الكلية المختلفة في تحقيق رسالة قسم القانون في السعي الجاد لبناء وتكوين الطالب قانونياً وذلك من خلال ما يكتسبه من مهارات ومعارف  نظرية وتطبيقية في مجمل تخصصات القانون المختلفة وتأهيل الكوادر القادرة على القيام بالأعمال القانونية في مساراتها المتعددة.</a:t>
            </a:r>
            <a:endParaRPr lang="ar-SA" dirty="0"/>
          </a:p>
          <a:p>
            <a:r>
              <a:rPr lang="ar-SA" b="1" dirty="0"/>
              <a:t>أهداف القسم</a:t>
            </a:r>
            <a:endParaRPr lang="ar-SA" dirty="0"/>
          </a:p>
          <a:p>
            <a:r>
              <a:rPr lang="ar-SA" b="1" dirty="0"/>
              <a:t>1-    تأهيل وإعداد الكفاءات القادرة على العمل في المجالات القانونية التي تحتاجها أجهزة الدولة والقطاع الخاص.</a:t>
            </a:r>
            <a:endParaRPr lang="ar-SA" dirty="0"/>
          </a:p>
          <a:p>
            <a:r>
              <a:rPr lang="ar-SA" b="1" dirty="0"/>
              <a:t>2-    نشر وتطوير الثقافة والوعي القانوني في المجتمع وذلك من خلال المحاضرات والندوات والحلقات العلمية وورش العمل في تخصص القانون.</a:t>
            </a:r>
            <a:endParaRPr lang="ar-SA" dirty="0"/>
          </a:p>
          <a:p>
            <a:r>
              <a:rPr lang="ar-SA" b="1" dirty="0"/>
              <a:t>3-    إيجاد شراكة تنظيمية بين أساتذة القانون بالقسم والطلاب مع الجهات التنظيمية والتنفيذية و القضائية، وتحقيق هدف الجامعة في خدمة المجتمع و الارتقاء به.</a:t>
            </a:r>
            <a:endParaRPr lang="ar-SA" dirty="0"/>
          </a:p>
          <a:p>
            <a:r>
              <a:rPr lang="ar-SA" b="1" dirty="0"/>
              <a:t>4-     مد جسور من التعاون البناء والتواصل المعرفي والعلمي بين القسم والمهتمين بالدراسات في تخصص القانون مع نظرائهم في داخل المملكة وخارجها.</a:t>
            </a:r>
            <a:endParaRPr lang="ar-SA" dirty="0"/>
          </a:p>
          <a:p>
            <a:r>
              <a:rPr lang="ar-SA" b="1" dirty="0"/>
              <a:t>5-    تشجيع البحث والإنتاج العلمي في جميع مجالات القانون من أجل تنمية الثقافة والوعي القانوني في المملكة.</a:t>
            </a:r>
            <a:endParaRPr lang="ar-SA" dirty="0">
              <a:effectLst/>
            </a:endParaRPr>
          </a:p>
        </p:txBody>
      </p:sp>
    </p:spTree>
    <p:extLst>
      <p:ext uri="{BB962C8B-B14F-4D97-AF65-F5344CB8AC3E}">
        <p14:creationId xmlns:p14="http://schemas.microsoft.com/office/powerpoint/2010/main" val="1970410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14</TotalTime>
  <Words>28</Words>
  <Application>Microsoft Office PowerPoint</Application>
  <PresentationFormat>عرض على الشاشة (3:4)‏</PresentationFormat>
  <Paragraphs>14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غماء</vt:lpstr>
      <vt:lpstr>كلية العلوم والدراسات الإنسانية بالغاط</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والدراسات الإنسانية بالغاط</dc:title>
  <dc:creator>user</dc:creator>
  <cp:lastModifiedBy>user</cp:lastModifiedBy>
  <cp:revision>9</cp:revision>
  <dcterms:created xsi:type="dcterms:W3CDTF">2013-06-27T14:52:43Z</dcterms:created>
  <dcterms:modified xsi:type="dcterms:W3CDTF">2013-06-27T15:08:19Z</dcterms:modified>
</cp:coreProperties>
</file>