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649" r:id="rId1"/>
  </p:sldMasterIdLst>
  <p:handoutMasterIdLst>
    <p:handoutMasterId r:id="rId40"/>
  </p:handoutMasterIdLst>
  <p:sldIdLst>
    <p:sldId id="261" r:id="rId2"/>
    <p:sldId id="316" r:id="rId3"/>
    <p:sldId id="285" r:id="rId4"/>
    <p:sldId id="301" r:id="rId5"/>
    <p:sldId id="286" r:id="rId6"/>
    <p:sldId id="287" r:id="rId7"/>
    <p:sldId id="288" r:id="rId8"/>
    <p:sldId id="315" r:id="rId9"/>
    <p:sldId id="259" r:id="rId10"/>
    <p:sldId id="268" r:id="rId11"/>
    <p:sldId id="269" r:id="rId12"/>
    <p:sldId id="313" r:id="rId13"/>
    <p:sldId id="310" r:id="rId14"/>
    <p:sldId id="312" r:id="rId15"/>
    <p:sldId id="311" r:id="rId16"/>
    <p:sldId id="270" r:id="rId17"/>
    <p:sldId id="290" r:id="rId18"/>
    <p:sldId id="271" r:id="rId19"/>
    <p:sldId id="291" r:id="rId20"/>
    <p:sldId id="272" r:id="rId21"/>
    <p:sldId id="292" r:id="rId22"/>
    <p:sldId id="273" r:id="rId23"/>
    <p:sldId id="276" r:id="rId24"/>
    <p:sldId id="277" r:id="rId25"/>
    <p:sldId id="295" r:id="rId26"/>
    <p:sldId id="278" r:id="rId27"/>
    <p:sldId id="296" r:id="rId28"/>
    <p:sldId id="279" r:id="rId29"/>
    <p:sldId id="297" r:id="rId30"/>
    <p:sldId id="280" r:id="rId31"/>
    <p:sldId id="298" r:id="rId32"/>
    <p:sldId id="281" r:id="rId33"/>
    <p:sldId id="299" r:id="rId34"/>
    <p:sldId id="282" r:id="rId35"/>
    <p:sldId id="306" r:id="rId36"/>
    <p:sldId id="304" r:id="rId37"/>
    <p:sldId id="305" r:id="rId38"/>
    <p:sldId id="283" r:id="rId39"/>
  </p:sldIdLst>
  <p:sldSz cx="9144000" cy="6858000" type="screen4x3"/>
  <p:notesSz cx="6858000" cy="9774238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FFFF"/>
    <a:srgbClr val="99FF66"/>
    <a:srgbClr val="003399"/>
    <a:srgbClr val="FFFF00"/>
    <a:srgbClr val="FF3300"/>
    <a:srgbClr val="3399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213"/>
    <p:restoredTop sz="90929"/>
  </p:normalViewPr>
  <p:slideViewPr>
    <p:cSldViewPr>
      <p:cViewPr varScale="1">
        <p:scale>
          <a:sx n="44" d="100"/>
          <a:sy n="44" d="100"/>
        </p:scale>
        <p:origin x="-98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/>
            </a:lvl1pPr>
          </a:lstStyle>
          <a:p>
            <a:fld id="{011AC97D-EA4E-488C-8BBA-2D28638740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6963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rtl="0" eaLnBrk="0" hangingPunct="0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69636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rtl="0" eaLnBrk="0" hangingPunct="0">
                <a:spcBef>
                  <a:spcPct val="50000"/>
                </a:spcBef>
              </a:pPr>
              <a:endParaRPr lang="en-US"/>
            </a:p>
          </p:txBody>
        </p:sp>
        <p:pic>
          <p:nvPicPr>
            <p:cNvPr id="69637" name="Picture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963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964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D9ED80-C670-4E14-AA35-5DB2B466C2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E6854-5D22-4D76-B4B5-D3C85AA7C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85573-EE3F-47A6-819B-E1DDFFDD2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22736-48B7-4355-A2DA-77DD75EDAB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257B6-589A-4D14-B3DD-C82476791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8579-2F89-48F4-A437-259D5E1ACB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D526B-FAF3-4C46-AE03-5FBB8C77C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D7381-FDF7-4107-8A2F-0A0583580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521B2-09D7-4705-9EF6-DE22FBFB8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FB5B5-A093-428F-9395-B4A364EA0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F0FF9-ADEE-43D6-9615-73192906AF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14166" t="5554" r="835" b="77779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rtl="0" eaLnBrk="0" hangingPunct="0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68612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rtl="0" eaLnBrk="0" hangingPunct="0">
                <a:spcBef>
                  <a:spcPct val="50000"/>
                </a:spcBef>
              </a:pPr>
              <a:endParaRPr lang="en-US"/>
            </a:p>
          </p:txBody>
        </p:sp>
        <p:pic>
          <p:nvPicPr>
            <p:cNvPr id="68613" name="Picture 5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86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/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686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695A5D80-DFD8-4619-A277-D867800B408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pitchFamily="26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WordArt 10"/>
          <p:cNvSpPr>
            <a:spLocks noChangeArrowheads="1" noChangeShapeType="1" noTextEdit="1"/>
          </p:cNvSpPr>
          <p:nvPr/>
        </p:nvSpPr>
        <p:spPr bwMode="auto">
          <a:xfrm>
            <a:off x="1285875" y="1485900"/>
            <a:ext cx="7629525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33"/>
              </a:avLst>
            </a:prstTxWarp>
          </a:bodyPr>
          <a:lstStyle/>
          <a:p>
            <a:pPr algn="ctr"/>
            <a:r>
              <a:rPr lang="ar-SA" sz="54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raditional Arabic"/>
                <a:cs typeface="Traditional Arabic"/>
              </a:rPr>
              <a:t>الشخصية القيادية المتميزة</a:t>
            </a:r>
          </a:p>
        </p:txBody>
      </p:sp>
    </p:spTree>
  </p:cSld>
  <p:clrMapOvr>
    <a:masterClrMapping/>
  </p:clrMapOvr>
  <p:transition spd="slow">
    <p:wipe dir="r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24200" y="381000"/>
            <a:ext cx="3254375" cy="1936750"/>
          </a:xfrm>
          <a:prstGeom prst="rect">
            <a:avLst/>
          </a:prstGeom>
          <a:solidFill>
            <a:srgbClr val="339966"/>
          </a:solidFill>
          <a:ln w="57150" cmpd="thickThin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3200" b="1"/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5848350" y="1219200"/>
            <a:ext cx="2076450" cy="2286000"/>
            <a:chOff x="2511" y="1358"/>
            <a:chExt cx="876" cy="960"/>
          </a:xfrm>
        </p:grpSpPr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2511" y="1358"/>
              <a:ext cx="876" cy="960"/>
              <a:chOff x="2511" y="1358"/>
              <a:chExt cx="876" cy="960"/>
            </a:xfrm>
          </p:grpSpPr>
          <p:sp>
            <p:nvSpPr>
              <p:cNvPr id="16389" name="Line 5"/>
              <p:cNvSpPr>
                <a:spLocks noChangeShapeType="1"/>
              </p:cNvSpPr>
              <p:nvPr/>
            </p:nvSpPr>
            <p:spPr bwMode="auto">
              <a:xfrm flipH="1" flipV="1">
                <a:off x="2511" y="1358"/>
                <a:ext cx="240" cy="33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6390" name="Group 6"/>
              <p:cNvGrpSpPr>
                <a:grpSpLocks/>
              </p:cNvGrpSpPr>
              <p:nvPr/>
            </p:nvGrpSpPr>
            <p:grpSpPr bwMode="auto">
              <a:xfrm>
                <a:off x="2667" y="1405"/>
                <a:ext cx="720" cy="913"/>
                <a:chOff x="2667" y="1405"/>
                <a:chExt cx="720" cy="913"/>
              </a:xfrm>
            </p:grpSpPr>
            <p:sp>
              <p:nvSpPr>
                <p:cNvPr id="16391" name="Oval 7"/>
                <p:cNvSpPr>
                  <a:spLocks noChangeArrowheads="1"/>
                </p:cNvSpPr>
                <p:nvPr/>
              </p:nvSpPr>
              <p:spPr bwMode="auto">
                <a:xfrm>
                  <a:off x="2804" y="1810"/>
                  <a:ext cx="90" cy="75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6392" name="Oval 8"/>
                <p:cNvSpPr>
                  <a:spLocks noChangeArrowheads="1"/>
                </p:cNvSpPr>
                <p:nvPr/>
              </p:nvSpPr>
              <p:spPr bwMode="auto">
                <a:xfrm>
                  <a:off x="2992" y="1405"/>
                  <a:ext cx="209" cy="207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6393" name="Freeform 9"/>
                <p:cNvSpPr>
                  <a:spLocks/>
                </p:cNvSpPr>
                <p:nvPr/>
              </p:nvSpPr>
              <p:spPr bwMode="auto">
                <a:xfrm>
                  <a:off x="2667" y="1604"/>
                  <a:ext cx="705" cy="714"/>
                </a:xfrm>
                <a:custGeom>
                  <a:avLst/>
                  <a:gdLst/>
                  <a:ahLst/>
                  <a:cxnLst>
                    <a:cxn ang="0">
                      <a:pos x="497" y="26"/>
                    </a:cxn>
                    <a:cxn ang="0">
                      <a:pos x="538" y="26"/>
                    </a:cxn>
                    <a:cxn ang="0">
                      <a:pos x="592" y="56"/>
                    </a:cxn>
                    <a:cxn ang="0">
                      <a:pos x="705" y="222"/>
                    </a:cxn>
                    <a:cxn ang="0">
                      <a:pos x="701" y="296"/>
                    </a:cxn>
                    <a:cxn ang="0">
                      <a:pos x="624" y="353"/>
                    </a:cxn>
                    <a:cxn ang="0">
                      <a:pos x="561" y="396"/>
                    </a:cxn>
                    <a:cxn ang="0">
                      <a:pos x="482" y="301"/>
                    </a:cxn>
                    <a:cxn ang="0">
                      <a:pos x="513" y="275"/>
                    </a:cxn>
                    <a:cxn ang="0">
                      <a:pos x="538" y="255"/>
                    </a:cxn>
                    <a:cxn ang="0">
                      <a:pos x="485" y="172"/>
                    </a:cxn>
                    <a:cxn ang="0">
                      <a:pos x="333" y="275"/>
                    </a:cxn>
                    <a:cxn ang="0">
                      <a:pos x="481" y="477"/>
                    </a:cxn>
                    <a:cxn ang="0">
                      <a:pos x="606" y="384"/>
                    </a:cxn>
                    <a:cxn ang="0">
                      <a:pos x="605" y="714"/>
                    </a:cxn>
                    <a:cxn ang="0">
                      <a:pos x="287" y="714"/>
                    </a:cxn>
                    <a:cxn ang="0">
                      <a:pos x="286" y="219"/>
                    </a:cxn>
                    <a:cxn ang="0">
                      <a:pos x="213" y="266"/>
                    </a:cxn>
                    <a:cxn ang="0">
                      <a:pos x="148" y="266"/>
                    </a:cxn>
                    <a:cxn ang="0">
                      <a:pos x="141" y="257"/>
                    </a:cxn>
                    <a:cxn ang="0">
                      <a:pos x="93" y="190"/>
                    </a:cxn>
                    <a:cxn ang="0">
                      <a:pos x="0" y="71"/>
                    </a:cxn>
                    <a:cxn ang="0">
                      <a:pos x="105" y="0"/>
                    </a:cxn>
                    <a:cxn ang="0">
                      <a:pos x="171" y="88"/>
                    </a:cxn>
                    <a:cxn ang="0">
                      <a:pos x="189" y="107"/>
                    </a:cxn>
                    <a:cxn ang="0">
                      <a:pos x="322" y="26"/>
                    </a:cxn>
                    <a:cxn ang="0">
                      <a:pos x="377" y="26"/>
                    </a:cxn>
                    <a:cxn ang="0">
                      <a:pos x="497" y="26"/>
                    </a:cxn>
                  </a:cxnLst>
                  <a:rect l="0" t="0" r="r" b="b"/>
                  <a:pathLst>
                    <a:path w="705" h="714">
                      <a:moveTo>
                        <a:pt x="497" y="26"/>
                      </a:moveTo>
                      <a:lnTo>
                        <a:pt x="538" y="26"/>
                      </a:lnTo>
                      <a:lnTo>
                        <a:pt x="592" y="56"/>
                      </a:lnTo>
                      <a:lnTo>
                        <a:pt x="705" y="222"/>
                      </a:lnTo>
                      <a:lnTo>
                        <a:pt x="701" y="296"/>
                      </a:lnTo>
                      <a:lnTo>
                        <a:pt x="624" y="353"/>
                      </a:lnTo>
                      <a:lnTo>
                        <a:pt x="561" y="396"/>
                      </a:lnTo>
                      <a:lnTo>
                        <a:pt x="482" y="301"/>
                      </a:lnTo>
                      <a:lnTo>
                        <a:pt x="513" y="275"/>
                      </a:lnTo>
                      <a:lnTo>
                        <a:pt x="538" y="255"/>
                      </a:lnTo>
                      <a:lnTo>
                        <a:pt x="485" y="172"/>
                      </a:lnTo>
                      <a:lnTo>
                        <a:pt x="333" y="275"/>
                      </a:lnTo>
                      <a:lnTo>
                        <a:pt x="481" y="477"/>
                      </a:lnTo>
                      <a:lnTo>
                        <a:pt x="606" y="384"/>
                      </a:lnTo>
                      <a:lnTo>
                        <a:pt x="605" y="714"/>
                      </a:lnTo>
                      <a:lnTo>
                        <a:pt x="287" y="714"/>
                      </a:lnTo>
                      <a:lnTo>
                        <a:pt x="286" y="219"/>
                      </a:lnTo>
                      <a:lnTo>
                        <a:pt x="213" y="266"/>
                      </a:lnTo>
                      <a:lnTo>
                        <a:pt x="148" y="266"/>
                      </a:lnTo>
                      <a:lnTo>
                        <a:pt x="141" y="257"/>
                      </a:lnTo>
                      <a:lnTo>
                        <a:pt x="93" y="190"/>
                      </a:lnTo>
                      <a:lnTo>
                        <a:pt x="0" y="71"/>
                      </a:lnTo>
                      <a:lnTo>
                        <a:pt x="105" y="0"/>
                      </a:lnTo>
                      <a:lnTo>
                        <a:pt x="171" y="88"/>
                      </a:lnTo>
                      <a:lnTo>
                        <a:pt x="189" y="107"/>
                      </a:lnTo>
                      <a:lnTo>
                        <a:pt x="322" y="26"/>
                      </a:lnTo>
                      <a:lnTo>
                        <a:pt x="377" y="26"/>
                      </a:lnTo>
                      <a:lnTo>
                        <a:pt x="497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6394" name="Oval 10"/>
                <p:cNvSpPr>
                  <a:spLocks noChangeArrowheads="1"/>
                </p:cNvSpPr>
                <p:nvPr/>
              </p:nvSpPr>
              <p:spPr bwMode="auto">
                <a:xfrm>
                  <a:off x="3301" y="1812"/>
                  <a:ext cx="86" cy="99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6395" name="Arc 11"/>
                <p:cNvSpPr>
                  <a:spLocks/>
                </p:cNvSpPr>
                <p:nvPr/>
              </p:nvSpPr>
              <p:spPr bwMode="auto">
                <a:xfrm>
                  <a:off x="3046" y="1630"/>
                  <a:ext cx="121" cy="49"/>
                </a:xfrm>
                <a:custGeom>
                  <a:avLst/>
                  <a:gdLst>
                    <a:gd name="G0" fmla="+- 21600 0 0"/>
                    <a:gd name="G1" fmla="+- 466 0 0"/>
                    <a:gd name="G2" fmla="+- 21600 0 0"/>
                    <a:gd name="T0" fmla="*/ 43195 w 43200"/>
                    <a:gd name="T1" fmla="*/ 0 h 22066"/>
                    <a:gd name="T2" fmla="*/ 5 w 43200"/>
                    <a:gd name="T3" fmla="*/ 15 h 22066"/>
                    <a:gd name="T4" fmla="*/ 21600 w 43200"/>
                    <a:gd name="T5" fmla="*/ 466 h 220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22066" fill="none" extrusionOk="0">
                      <a:moveTo>
                        <a:pt x="43194" y="0"/>
                      </a:moveTo>
                      <a:cubicBezTo>
                        <a:pt x="43198" y="155"/>
                        <a:pt x="43200" y="310"/>
                        <a:pt x="43200" y="466"/>
                      </a:cubicBezTo>
                      <a:cubicBezTo>
                        <a:pt x="43200" y="12395"/>
                        <a:pt x="33529" y="22066"/>
                        <a:pt x="21600" y="22066"/>
                      </a:cubicBezTo>
                      <a:cubicBezTo>
                        <a:pt x="9670" y="22066"/>
                        <a:pt x="0" y="12395"/>
                        <a:pt x="0" y="466"/>
                      </a:cubicBezTo>
                      <a:cubicBezTo>
                        <a:pt x="-1" y="315"/>
                        <a:pt x="1" y="165"/>
                        <a:pt x="4" y="14"/>
                      </a:cubicBezTo>
                    </a:path>
                    <a:path w="43200" h="22066" stroke="0" extrusionOk="0">
                      <a:moveTo>
                        <a:pt x="43194" y="0"/>
                      </a:moveTo>
                      <a:cubicBezTo>
                        <a:pt x="43198" y="155"/>
                        <a:pt x="43200" y="310"/>
                        <a:pt x="43200" y="466"/>
                      </a:cubicBezTo>
                      <a:cubicBezTo>
                        <a:pt x="43200" y="12395"/>
                        <a:pt x="33529" y="22066"/>
                        <a:pt x="21600" y="22066"/>
                      </a:cubicBezTo>
                      <a:cubicBezTo>
                        <a:pt x="9670" y="22066"/>
                        <a:pt x="0" y="12395"/>
                        <a:pt x="0" y="466"/>
                      </a:cubicBezTo>
                      <a:cubicBezTo>
                        <a:pt x="-1" y="315"/>
                        <a:pt x="1" y="165"/>
                        <a:pt x="4" y="14"/>
                      </a:cubicBezTo>
                      <a:lnTo>
                        <a:pt x="21600" y="466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16396" name="Arc 12"/>
            <p:cNvSpPr>
              <a:spLocks/>
            </p:cNvSpPr>
            <p:nvPr/>
          </p:nvSpPr>
          <p:spPr bwMode="auto">
            <a:xfrm>
              <a:off x="3162" y="1630"/>
              <a:ext cx="103" cy="79"/>
            </a:xfrm>
            <a:custGeom>
              <a:avLst/>
              <a:gdLst>
                <a:gd name="G0" fmla="+- 15429 0 0"/>
                <a:gd name="G1" fmla="+- 21600 0 0"/>
                <a:gd name="G2" fmla="+- 21600 0 0"/>
                <a:gd name="T0" fmla="*/ 0 w 37029"/>
                <a:gd name="T1" fmla="*/ 6484 h 36154"/>
                <a:gd name="T2" fmla="*/ 31390 w 37029"/>
                <a:gd name="T3" fmla="*/ 36154 h 36154"/>
                <a:gd name="T4" fmla="*/ 15429 w 37029"/>
                <a:gd name="T5" fmla="*/ 21600 h 36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029" h="36154" fill="none" extrusionOk="0">
                  <a:moveTo>
                    <a:pt x="-1" y="6483"/>
                  </a:moveTo>
                  <a:cubicBezTo>
                    <a:pt x="4062" y="2336"/>
                    <a:pt x="9623" y="-1"/>
                    <a:pt x="15429" y="0"/>
                  </a:cubicBezTo>
                  <a:cubicBezTo>
                    <a:pt x="27358" y="0"/>
                    <a:pt x="37029" y="9670"/>
                    <a:pt x="37029" y="21600"/>
                  </a:cubicBezTo>
                  <a:cubicBezTo>
                    <a:pt x="37029" y="26984"/>
                    <a:pt x="35017" y="32175"/>
                    <a:pt x="31389" y="36153"/>
                  </a:cubicBezTo>
                </a:path>
                <a:path w="37029" h="36154" stroke="0" extrusionOk="0">
                  <a:moveTo>
                    <a:pt x="-1" y="6483"/>
                  </a:moveTo>
                  <a:cubicBezTo>
                    <a:pt x="4062" y="2336"/>
                    <a:pt x="9623" y="-1"/>
                    <a:pt x="15429" y="0"/>
                  </a:cubicBezTo>
                  <a:cubicBezTo>
                    <a:pt x="27358" y="0"/>
                    <a:pt x="37029" y="9670"/>
                    <a:pt x="37029" y="21600"/>
                  </a:cubicBezTo>
                  <a:cubicBezTo>
                    <a:pt x="37029" y="26984"/>
                    <a:pt x="35017" y="32175"/>
                    <a:pt x="31389" y="36153"/>
                  </a:cubicBezTo>
                  <a:lnTo>
                    <a:pt x="15429" y="2160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6397" name="Freeform 13"/>
          <p:cNvSpPr>
            <a:spLocks/>
          </p:cNvSpPr>
          <p:nvPr/>
        </p:nvSpPr>
        <p:spPr bwMode="auto">
          <a:xfrm>
            <a:off x="990600" y="2438400"/>
            <a:ext cx="7620000" cy="4114800"/>
          </a:xfrm>
          <a:custGeom>
            <a:avLst/>
            <a:gdLst/>
            <a:ahLst/>
            <a:cxnLst>
              <a:cxn ang="0">
                <a:pos x="0" y="740"/>
              </a:cxn>
              <a:cxn ang="0">
                <a:pos x="900" y="0"/>
              </a:cxn>
              <a:cxn ang="0">
                <a:pos x="1587" y="0"/>
              </a:cxn>
              <a:cxn ang="0">
                <a:pos x="2524" y="740"/>
              </a:cxn>
              <a:cxn ang="0">
                <a:pos x="0" y="740"/>
              </a:cxn>
            </a:cxnLst>
            <a:rect l="0" t="0" r="r" b="b"/>
            <a:pathLst>
              <a:path w="2524" h="740">
                <a:moveTo>
                  <a:pt x="0" y="740"/>
                </a:moveTo>
                <a:lnTo>
                  <a:pt x="900" y="0"/>
                </a:lnTo>
                <a:lnTo>
                  <a:pt x="1587" y="0"/>
                </a:lnTo>
                <a:lnTo>
                  <a:pt x="2524" y="740"/>
                </a:lnTo>
                <a:lnTo>
                  <a:pt x="0" y="740"/>
                </a:lnTo>
                <a:close/>
              </a:path>
            </a:pathLst>
          </a:cu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6398" name="WordArt 14"/>
          <p:cNvSpPr>
            <a:spLocks noChangeArrowheads="1" noChangeShapeType="1" noTextEdit="1"/>
          </p:cNvSpPr>
          <p:nvPr/>
        </p:nvSpPr>
        <p:spPr bwMode="auto">
          <a:xfrm>
            <a:off x="3429000" y="2590800"/>
            <a:ext cx="2247900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أسمع فأنسى</a:t>
            </a:r>
          </a:p>
        </p:txBody>
      </p:sp>
      <p:sp>
        <p:nvSpPr>
          <p:cNvPr id="16399" name="WordArt 15"/>
          <p:cNvSpPr>
            <a:spLocks noChangeArrowheads="1" noChangeShapeType="1" noTextEdit="1"/>
          </p:cNvSpPr>
          <p:nvPr/>
        </p:nvSpPr>
        <p:spPr bwMode="auto">
          <a:xfrm>
            <a:off x="3276600" y="3581400"/>
            <a:ext cx="2828925" cy="1123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54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أرى فأتذكر</a:t>
            </a:r>
          </a:p>
        </p:txBody>
      </p:sp>
      <p:sp>
        <p:nvSpPr>
          <p:cNvPr id="16400" name="WordArt 16"/>
          <p:cNvSpPr>
            <a:spLocks noChangeArrowheads="1" noChangeShapeType="1" noTextEdit="1"/>
          </p:cNvSpPr>
          <p:nvPr/>
        </p:nvSpPr>
        <p:spPr bwMode="auto">
          <a:xfrm>
            <a:off x="2819400" y="4876800"/>
            <a:ext cx="35623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6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أمارس فأفهم</a:t>
            </a:r>
          </a:p>
        </p:txBody>
      </p:sp>
      <p:sp>
        <p:nvSpPr>
          <p:cNvPr id="16401" name="WordArt 17"/>
          <p:cNvSpPr>
            <a:spLocks noChangeArrowheads="1" noChangeShapeType="1" noTextEdit="1"/>
          </p:cNvSpPr>
          <p:nvPr/>
        </p:nvSpPr>
        <p:spPr bwMode="auto">
          <a:xfrm rot="-3303378">
            <a:off x="885825" y="3381375"/>
            <a:ext cx="2247900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3303378" scaled="1"/>
                </a:gradFill>
                <a:latin typeface="Monotype Koufi"/>
                <a:ea typeface="Monotype Koufi"/>
                <a:cs typeface="Monotype Koufi"/>
              </a:rPr>
              <a:t>وتذكر أنني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971800" y="503238"/>
            <a:ext cx="33528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ar-SA" sz="3200" b="1">
                <a:solidFill>
                  <a:schemeClr val="bg1"/>
                </a:solidFill>
              </a:rPr>
              <a:t>أحسن وسيلة لاكتســاب المهارات هي المشاهدة والممارسة .</a:t>
            </a:r>
            <a:endParaRPr 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animBg="1"/>
      <p:bldP spid="16399" grpId="0" animBg="1"/>
      <p:bldP spid="16400" grpId="0" animBg="1"/>
      <p:bldP spid="16401" grpId="0" animBg="1"/>
      <p:bldP spid="1640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2" name="Object 1024"/>
          <p:cNvGraphicFramePr>
            <a:graphicFrameLocks noChangeAspect="1"/>
          </p:cNvGraphicFramePr>
          <p:nvPr/>
        </p:nvGraphicFramePr>
        <p:xfrm>
          <a:off x="381000" y="1066800"/>
          <a:ext cx="3352800" cy="1514475"/>
        </p:xfrm>
        <a:graphic>
          <a:graphicData uri="http://schemas.openxmlformats.org/presentationml/2006/ole">
            <p:oleObj spid="_x0000_s79872" name="Clip" r:id="rId3" imgW="1404000" imgH="633240" progId="MS_ClipArt_Gallery.2">
              <p:embed/>
            </p:oleObj>
          </a:graphicData>
        </a:graphic>
      </p:graphicFrame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4114800" y="609600"/>
            <a:ext cx="38862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4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لذلك تحتاج للآتي:</a:t>
            </a: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4648200" y="1676400"/>
            <a:ext cx="40100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1-تحديد المهارة التي تريد.</a:t>
            </a: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4648200" y="2667000"/>
            <a:ext cx="40100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2-تحديد الخطوات العملية لها .</a:t>
            </a:r>
          </a:p>
        </p:txBody>
      </p:sp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4648200" y="3657600"/>
            <a:ext cx="40100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3-رؤية مثال واقعي لها .</a:t>
            </a:r>
          </a:p>
        </p:txBody>
      </p:sp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>
            <a:off x="4648200" y="4648200"/>
            <a:ext cx="40100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4-ممارسة خطواتها العملية.</a:t>
            </a:r>
          </a:p>
        </p:txBody>
      </p:sp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4648200" y="5715000"/>
            <a:ext cx="40100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5-الحصول على التغذية الراجعة .</a:t>
            </a:r>
          </a:p>
        </p:txBody>
      </p:sp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323850" y="3124200"/>
            <a:ext cx="295275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6-الممارسة الفعلية .</a:t>
            </a:r>
          </a:p>
        </p:txBody>
      </p:sp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304800" y="3962400"/>
            <a:ext cx="295275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noFill/>
                  <a:round/>
                  <a:headEnd/>
                  <a:tailEnd/>
                </a:ln>
                <a:latin typeface="Monotype Koufi"/>
                <a:ea typeface="Monotype Koufi"/>
                <a:cs typeface="Monotype Koufi"/>
              </a:rPr>
              <a:t>7-المتابعة والاستمرار 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WordArt 1029"/>
          <p:cNvSpPr>
            <a:spLocks noChangeArrowheads="1" noChangeShapeType="1" noTextEdit="1"/>
          </p:cNvSpPr>
          <p:nvPr/>
        </p:nvSpPr>
        <p:spPr bwMode="auto">
          <a:xfrm>
            <a:off x="4267200" y="609600"/>
            <a:ext cx="1362075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9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CS Taybah S_U normal."/>
              </a:rPr>
              <a:t>30</a:t>
            </a:r>
          </a:p>
        </p:txBody>
      </p:sp>
      <p:sp>
        <p:nvSpPr>
          <p:cNvPr id="72710" name="WordArt 1030"/>
          <p:cNvSpPr>
            <a:spLocks noChangeArrowheads="1" noChangeShapeType="1" noTextEdit="1"/>
          </p:cNvSpPr>
          <p:nvPr/>
        </p:nvSpPr>
        <p:spPr bwMode="auto">
          <a:xfrm>
            <a:off x="2514600" y="3581400"/>
            <a:ext cx="4953000" cy="14303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ar-SA" sz="6000" kern="10">
                <a:ln w="9525" cap="sq"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صفة للمتميز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animBg="1"/>
      <p:bldP spid="727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 descr="بردي"/>
          <p:cNvSpPr>
            <a:spLocks noChangeArrowheads="1"/>
          </p:cNvSpPr>
          <p:nvPr/>
        </p:nvSpPr>
        <p:spPr bwMode="auto">
          <a:xfrm>
            <a:off x="7391400" y="18288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التخطيط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الدقيق </a:t>
            </a:r>
            <a:endParaRPr lang="en-US" sz="3200" b="1">
              <a:solidFill>
                <a:srgbClr val="FF3300"/>
              </a:solidFill>
              <a:cs typeface="Akhbar MT" pitchFamily="2" charset="-78"/>
            </a:endParaRPr>
          </a:p>
        </p:txBody>
      </p:sp>
      <p:sp>
        <p:nvSpPr>
          <p:cNvPr id="70659" name="AutoShape 3" descr="بردي"/>
          <p:cNvSpPr>
            <a:spLocks noChangeArrowheads="1"/>
          </p:cNvSpPr>
          <p:nvPr/>
        </p:nvSpPr>
        <p:spPr bwMode="auto">
          <a:xfrm>
            <a:off x="1295400" y="19050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المخاطرة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0664" name="AutoShape 8" descr="بردي"/>
          <p:cNvSpPr>
            <a:spLocks noChangeArrowheads="1"/>
          </p:cNvSpPr>
          <p:nvPr/>
        </p:nvSpPr>
        <p:spPr bwMode="auto">
          <a:xfrm>
            <a:off x="5867400" y="18288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التنظيم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0665" name="AutoShape 9" descr="بردي"/>
          <p:cNvSpPr>
            <a:spLocks noChangeArrowheads="1"/>
          </p:cNvSpPr>
          <p:nvPr/>
        </p:nvSpPr>
        <p:spPr bwMode="auto">
          <a:xfrm>
            <a:off x="4343400" y="19050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تحديد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الأهداف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0666" name="AutoShape 10" descr="بردي"/>
          <p:cNvSpPr>
            <a:spLocks noChangeArrowheads="1"/>
          </p:cNvSpPr>
          <p:nvPr/>
        </p:nvSpPr>
        <p:spPr bwMode="auto">
          <a:xfrm>
            <a:off x="2819400" y="19050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صنع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القرار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0670" name="AutoShape 14" descr="بردي"/>
          <p:cNvSpPr>
            <a:spLocks noChangeArrowheads="1"/>
          </p:cNvSpPr>
          <p:nvPr/>
        </p:nvSpPr>
        <p:spPr bwMode="auto">
          <a:xfrm>
            <a:off x="7391400" y="36576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مهارة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الاتصال</a:t>
            </a:r>
            <a:endParaRPr lang="en-US" sz="3200" b="1">
              <a:solidFill>
                <a:srgbClr val="FF3300"/>
              </a:solidFill>
              <a:cs typeface="Akhbar MT" pitchFamily="2" charset="-78"/>
            </a:endParaRPr>
          </a:p>
        </p:txBody>
      </p:sp>
      <p:sp>
        <p:nvSpPr>
          <p:cNvPr id="70671" name="AutoShape 15" descr="بردي"/>
          <p:cNvSpPr>
            <a:spLocks noChangeArrowheads="1"/>
          </p:cNvSpPr>
          <p:nvPr/>
        </p:nvSpPr>
        <p:spPr bwMode="auto">
          <a:xfrm>
            <a:off x="1295400" y="37338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الرؤية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والإبداع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70672" name="AutoShape 16" descr="بردي"/>
          <p:cNvSpPr>
            <a:spLocks noChangeArrowheads="1"/>
          </p:cNvSpPr>
          <p:nvPr/>
        </p:nvSpPr>
        <p:spPr bwMode="auto">
          <a:xfrm>
            <a:off x="5867400" y="36576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إدارة التغيير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70673" name="AutoShape 17" descr="بردي"/>
          <p:cNvSpPr>
            <a:spLocks noChangeArrowheads="1"/>
          </p:cNvSpPr>
          <p:nvPr/>
        </p:nvSpPr>
        <p:spPr bwMode="auto">
          <a:xfrm>
            <a:off x="4343400" y="37338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التحكم في التوتر 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وضغوط العمل </a:t>
            </a:r>
            <a:endParaRPr lang="en-US" sz="28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70674" name="AutoShape 18" descr="بردي"/>
          <p:cNvSpPr>
            <a:spLocks noChangeArrowheads="1"/>
          </p:cNvSpPr>
          <p:nvPr/>
        </p:nvSpPr>
        <p:spPr bwMode="auto">
          <a:xfrm>
            <a:off x="2819400" y="37338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التفويض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 autoUpdateAnimBg="0"/>
      <p:bldP spid="70659" grpId="0" animBg="1" autoUpdateAnimBg="0"/>
      <p:bldP spid="70664" grpId="0" animBg="1" autoUpdateAnimBg="0"/>
      <p:bldP spid="70665" grpId="0" animBg="1" autoUpdateAnimBg="0"/>
      <p:bldP spid="70666" grpId="0" animBg="1" autoUpdateAnimBg="0"/>
      <p:bldP spid="70670" grpId="0" animBg="1" autoUpdateAnimBg="0"/>
      <p:bldP spid="70671" grpId="0" animBg="1" autoUpdateAnimBg="0"/>
      <p:bldP spid="70672" grpId="0" animBg="1" autoUpdateAnimBg="0"/>
      <p:bldP spid="70673" grpId="0" animBg="1" autoUpdateAnimBg="0"/>
      <p:bldP spid="7067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1026" descr="بردي"/>
          <p:cNvSpPr>
            <a:spLocks noChangeArrowheads="1"/>
          </p:cNvSpPr>
          <p:nvPr/>
        </p:nvSpPr>
        <p:spPr bwMode="auto">
          <a:xfrm>
            <a:off x="7467600" y="16002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التدريب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وبناء الفريق </a:t>
            </a:r>
            <a:endParaRPr lang="en-US" sz="3200" b="1">
              <a:solidFill>
                <a:srgbClr val="FF3300"/>
              </a:solidFill>
              <a:cs typeface="Akhbar MT" pitchFamily="2" charset="-78"/>
            </a:endParaRPr>
          </a:p>
        </p:txBody>
      </p:sp>
      <p:sp>
        <p:nvSpPr>
          <p:cNvPr id="71683" name="AutoShape 1027" descr="بردي"/>
          <p:cNvSpPr>
            <a:spLocks noChangeArrowheads="1"/>
          </p:cNvSpPr>
          <p:nvPr/>
        </p:nvSpPr>
        <p:spPr bwMode="auto">
          <a:xfrm>
            <a:off x="1371600" y="16764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الحركة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والفعل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1684" name="AutoShape 1028" descr="بردي"/>
          <p:cNvSpPr>
            <a:spLocks noChangeArrowheads="1"/>
          </p:cNvSpPr>
          <p:nvPr/>
        </p:nvSpPr>
        <p:spPr bwMode="auto">
          <a:xfrm>
            <a:off x="5943600" y="16002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التحفيز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1685" name="AutoShape 1029" descr="بردي"/>
          <p:cNvSpPr>
            <a:spLocks noChangeArrowheads="1"/>
          </p:cNvSpPr>
          <p:nvPr/>
        </p:nvSpPr>
        <p:spPr bwMode="auto">
          <a:xfrm>
            <a:off x="4419600" y="16764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المهارات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1686" name="AutoShape 1030" descr="بردي"/>
          <p:cNvSpPr>
            <a:spLocks noChangeArrowheads="1"/>
          </p:cNvSpPr>
          <p:nvPr/>
        </p:nvSpPr>
        <p:spPr bwMode="auto">
          <a:xfrm>
            <a:off x="2895600" y="16764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الثقة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1688" name="AutoShape 1032" descr="بردي"/>
          <p:cNvSpPr>
            <a:spLocks noChangeArrowheads="1"/>
          </p:cNvSpPr>
          <p:nvPr/>
        </p:nvSpPr>
        <p:spPr bwMode="auto">
          <a:xfrm>
            <a:off x="7467600" y="34290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الإلتزام</a:t>
            </a:r>
            <a:endParaRPr lang="en-US" sz="3200" b="1">
              <a:solidFill>
                <a:srgbClr val="FF3300"/>
              </a:solidFill>
              <a:cs typeface="Akhbar MT" pitchFamily="2" charset="-78"/>
            </a:endParaRPr>
          </a:p>
        </p:txBody>
      </p:sp>
      <p:sp>
        <p:nvSpPr>
          <p:cNvPr id="71689" name="AutoShape 1033" descr="بردي"/>
          <p:cNvSpPr>
            <a:spLocks noChangeArrowheads="1"/>
          </p:cNvSpPr>
          <p:nvPr/>
        </p:nvSpPr>
        <p:spPr bwMode="auto">
          <a:xfrm>
            <a:off x="1371600" y="35052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الأمانة 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71690" name="AutoShape 1034" descr="بردي"/>
          <p:cNvSpPr>
            <a:spLocks noChangeArrowheads="1"/>
          </p:cNvSpPr>
          <p:nvPr/>
        </p:nvSpPr>
        <p:spPr bwMode="auto">
          <a:xfrm>
            <a:off x="5943600" y="34290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الطاقة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والتغذية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71691" name="AutoShape 1035" descr="بردي"/>
          <p:cNvSpPr>
            <a:spLocks noChangeArrowheads="1"/>
          </p:cNvSpPr>
          <p:nvPr/>
        </p:nvSpPr>
        <p:spPr bwMode="auto">
          <a:xfrm>
            <a:off x="4419600" y="35052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العواطف </a:t>
            </a:r>
            <a:endParaRPr lang="en-US" sz="28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71692" name="AutoShape 1036" descr="بردي"/>
          <p:cNvSpPr>
            <a:spLocks noChangeArrowheads="1"/>
          </p:cNvSpPr>
          <p:nvPr/>
        </p:nvSpPr>
        <p:spPr bwMode="auto">
          <a:xfrm>
            <a:off x="2895600" y="35052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المرونة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والقابلية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للتغيير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 autoUpdateAnimBg="0"/>
      <p:bldP spid="71683" grpId="0" animBg="1" autoUpdateAnimBg="0"/>
      <p:bldP spid="71684" grpId="0" animBg="1" autoUpdateAnimBg="0"/>
      <p:bldP spid="71685" grpId="0" animBg="1" autoUpdateAnimBg="0"/>
      <p:bldP spid="71686" grpId="0" animBg="1" autoUpdateAnimBg="0"/>
      <p:bldP spid="71688" grpId="0" animBg="1" autoUpdateAnimBg="0"/>
      <p:bldP spid="71689" grpId="0" animBg="1" autoUpdateAnimBg="0"/>
      <p:bldP spid="71690" grpId="0" animBg="1" autoUpdateAnimBg="0"/>
      <p:bldP spid="71691" grpId="0" animBg="1" autoUpdateAnimBg="0"/>
      <p:bldP spid="7169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 descr="بردي"/>
          <p:cNvSpPr>
            <a:spLocks noChangeArrowheads="1"/>
          </p:cNvSpPr>
          <p:nvPr/>
        </p:nvSpPr>
        <p:spPr bwMode="auto">
          <a:xfrm>
            <a:off x="7467600" y="15240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  <a:cs typeface="Akhbar MT" pitchFamily="2" charset="-78"/>
              </a:rPr>
              <a:t>قدوة </a:t>
            </a:r>
            <a:endParaRPr lang="en-US" sz="2800" b="1">
              <a:solidFill>
                <a:srgbClr val="FF3300"/>
              </a:solidFill>
              <a:cs typeface="Akhbar MT" pitchFamily="2" charset="-78"/>
            </a:endParaRP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  <a:cs typeface="Akhbar MT" pitchFamily="2" charset="-78"/>
              </a:rPr>
              <a:t>حسنة </a:t>
            </a:r>
            <a:endParaRPr lang="en-US" sz="2800" b="1">
              <a:solidFill>
                <a:srgbClr val="FF3300"/>
              </a:solidFill>
              <a:cs typeface="Akhbar MT" pitchFamily="2" charset="-78"/>
            </a:endParaRPr>
          </a:p>
        </p:txBody>
      </p:sp>
      <p:sp>
        <p:nvSpPr>
          <p:cNvPr id="1028" name="AutoShape 4" descr="بردي"/>
          <p:cNvSpPr>
            <a:spLocks noChangeArrowheads="1"/>
          </p:cNvSpPr>
          <p:nvPr/>
        </p:nvSpPr>
        <p:spPr bwMode="auto">
          <a:xfrm>
            <a:off x="1371600" y="16002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يحلق </a:t>
            </a:r>
            <a:endParaRPr lang="en-US" sz="2800" b="1">
              <a:solidFill>
                <a:srgbClr val="FF3300"/>
              </a:solidFill>
            </a:endParaRP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بجناحي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الطموح 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والواقعية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029" name="AutoShape 5" descr="بردي"/>
          <p:cNvSpPr>
            <a:spLocks noChangeArrowheads="1"/>
          </p:cNvSpPr>
          <p:nvPr/>
        </p:nvSpPr>
        <p:spPr bwMode="auto">
          <a:xfrm>
            <a:off x="5943600" y="15240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حكيم في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 استعمال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 السلطة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030" name="AutoShape 6" descr="بردي"/>
          <p:cNvSpPr>
            <a:spLocks noChangeArrowheads="1"/>
          </p:cNvSpPr>
          <p:nvPr/>
        </p:nvSpPr>
        <p:spPr bwMode="auto">
          <a:xfrm>
            <a:off x="4419600" y="16002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يقدر</a:t>
            </a:r>
            <a:endParaRPr lang="en-US" sz="2800" b="1">
              <a:solidFill>
                <a:srgbClr val="FF3300"/>
              </a:solidFill>
            </a:endParaRP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 مسئوليته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وينميها 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031" name="AutoShape 7" descr="بردي"/>
          <p:cNvSpPr>
            <a:spLocks noChangeArrowheads="1"/>
          </p:cNvSpPr>
          <p:nvPr/>
        </p:nvSpPr>
        <p:spPr bwMode="auto">
          <a:xfrm>
            <a:off x="2895600" y="16002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يعرف</a:t>
            </a:r>
            <a:endParaRPr lang="en-US" sz="2800" b="1">
              <a:solidFill>
                <a:srgbClr val="FF3300"/>
              </a:solidFill>
            </a:endParaRP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 صلاحياته</a:t>
            </a: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وواجباته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033" name="AutoShape 9" descr="بردي"/>
          <p:cNvSpPr>
            <a:spLocks noChangeArrowheads="1"/>
          </p:cNvSpPr>
          <p:nvPr/>
        </p:nvSpPr>
        <p:spPr bwMode="auto">
          <a:xfrm>
            <a:off x="7467600" y="33528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الطموح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  <a:cs typeface="Akhbar MT" pitchFamily="2" charset="-78"/>
              </a:rPr>
              <a:t>المعرفي</a:t>
            </a:r>
            <a:endParaRPr lang="en-US" sz="3200" b="1">
              <a:solidFill>
                <a:srgbClr val="FF3300"/>
              </a:solidFill>
              <a:cs typeface="Akhbar MT" pitchFamily="2" charset="-78"/>
            </a:endParaRPr>
          </a:p>
        </p:txBody>
      </p:sp>
      <p:sp>
        <p:nvSpPr>
          <p:cNvPr id="1034" name="AutoShape 10" descr="بردي"/>
          <p:cNvSpPr>
            <a:spLocks noChangeArrowheads="1"/>
          </p:cNvSpPr>
          <p:nvPr/>
        </p:nvSpPr>
        <p:spPr bwMode="auto">
          <a:xfrm>
            <a:off x="1371600" y="34290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التعبئة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 للجميع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1035" name="AutoShape 11" descr="بردي"/>
          <p:cNvSpPr>
            <a:spLocks noChangeArrowheads="1"/>
          </p:cNvSpPr>
          <p:nvPr/>
        </p:nvSpPr>
        <p:spPr bwMode="auto">
          <a:xfrm>
            <a:off x="5943600" y="3352800"/>
            <a:ext cx="1524000" cy="188595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الانفتاح العقلي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وغياب التحيز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 المسبق لفكرة 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1036" name="AutoShape 12" descr="بردي"/>
          <p:cNvSpPr>
            <a:spLocks noChangeArrowheads="1"/>
          </p:cNvSpPr>
          <p:nvPr/>
        </p:nvSpPr>
        <p:spPr bwMode="auto">
          <a:xfrm>
            <a:off x="4419600" y="34290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الارتباط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بالعمل </a:t>
            </a:r>
          </a:p>
          <a:p>
            <a:pPr algn="ctr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الجماعي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  <p:sp>
        <p:nvSpPr>
          <p:cNvPr id="1037" name="AutoShape 13" descr="بردي"/>
          <p:cNvSpPr>
            <a:spLocks noChangeArrowheads="1"/>
          </p:cNvSpPr>
          <p:nvPr/>
        </p:nvSpPr>
        <p:spPr bwMode="auto">
          <a:xfrm>
            <a:off x="2895600" y="3429000"/>
            <a:ext cx="1524000" cy="1828800"/>
          </a:xfrm>
          <a:prstGeom prst="octagon">
            <a:avLst>
              <a:gd name="adj" fmla="val 29287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الانفتاح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  <a:latin typeface="Akhbar MT" pitchFamily="2" charset="-78"/>
                <a:cs typeface="Akhbar MT" pitchFamily="2" charset="-78"/>
              </a:rPr>
              <a:t>على المجتمع</a:t>
            </a:r>
            <a:endParaRPr lang="en-US" sz="3200" b="1">
              <a:solidFill>
                <a:srgbClr val="FF3300"/>
              </a:solidFill>
              <a:latin typeface="Akhbar MT" pitchFamily="2" charset="-78"/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 autoUpdateAnimBg="0"/>
      <p:bldP spid="1028" grpId="0" animBg="1" autoUpdateAnimBg="0"/>
      <p:bldP spid="1029" grpId="0" animBg="1" autoUpdateAnimBg="0"/>
      <p:bldP spid="1030" grpId="0" animBg="1" autoUpdateAnimBg="0"/>
      <p:bldP spid="1031" grpId="0" animBg="1" autoUpdateAnimBg="0"/>
      <p:bldP spid="1033" grpId="0" animBg="1" autoUpdateAnimBg="0"/>
      <p:bldP spid="1034" grpId="0" animBg="1" autoUpdateAnimBg="0"/>
      <p:bldP spid="1035" grpId="0" animBg="1" autoUpdateAnimBg="0"/>
      <p:bldP spid="1036" grpId="0" animBg="1" autoUpdateAnimBg="0"/>
      <p:bldP spid="103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93" name="Group 61"/>
          <p:cNvGrpSpPr>
            <a:grpSpLocks/>
          </p:cNvGrpSpPr>
          <p:nvPr/>
        </p:nvGrpSpPr>
        <p:grpSpPr bwMode="auto">
          <a:xfrm>
            <a:off x="2819400" y="304800"/>
            <a:ext cx="6324600" cy="6553200"/>
            <a:chOff x="1776" y="192"/>
            <a:chExt cx="3984" cy="4128"/>
          </a:xfrm>
        </p:grpSpPr>
        <p:grpSp>
          <p:nvGrpSpPr>
            <p:cNvPr id="18446" name="Group 14"/>
            <p:cNvGrpSpPr>
              <a:grpSpLocks/>
            </p:cNvGrpSpPr>
            <p:nvPr/>
          </p:nvGrpSpPr>
          <p:grpSpPr bwMode="auto">
            <a:xfrm>
              <a:off x="3834" y="192"/>
              <a:ext cx="969" cy="2500"/>
              <a:chOff x="4181" y="-615"/>
              <a:chExt cx="969" cy="2500"/>
            </a:xfrm>
          </p:grpSpPr>
          <p:sp>
            <p:nvSpPr>
              <p:cNvPr id="18444" name="Freeform 12"/>
              <p:cNvSpPr>
                <a:spLocks/>
              </p:cNvSpPr>
              <p:nvPr/>
            </p:nvSpPr>
            <p:spPr bwMode="auto">
              <a:xfrm>
                <a:off x="4181" y="-600"/>
                <a:ext cx="95" cy="248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47" y="2485"/>
                  </a:cxn>
                  <a:cxn ang="0">
                    <a:pos x="95" y="2485"/>
                  </a:cxn>
                  <a:cxn ang="0">
                    <a:pos x="47" y="0"/>
                  </a:cxn>
                  <a:cxn ang="0">
                    <a:pos x="0" y="5"/>
                  </a:cxn>
                </a:cxnLst>
                <a:rect l="0" t="0" r="r" b="b"/>
                <a:pathLst>
                  <a:path w="95" h="2485">
                    <a:moveTo>
                      <a:pt x="0" y="5"/>
                    </a:moveTo>
                    <a:lnTo>
                      <a:pt x="47" y="2485"/>
                    </a:lnTo>
                    <a:lnTo>
                      <a:pt x="95" y="2485"/>
                    </a:lnTo>
                    <a:lnTo>
                      <a:pt x="47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05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8445" name="Freeform 13"/>
              <p:cNvSpPr>
                <a:spLocks/>
              </p:cNvSpPr>
              <p:nvPr/>
            </p:nvSpPr>
            <p:spPr bwMode="auto">
              <a:xfrm>
                <a:off x="4228" y="-615"/>
                <a:ext cx="922" cy="328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71" y="9"/>
                  </a:cxn>
                  <a:cxn ang="0">
                    <a:pos x="120" y="5"/>
                  </a:cxn>
                  <a:cxn ang="0">
                    <a:pos x="173" y="1"/>
                  </a:cxn>
                  <a:cxn ang="0">
                    <a:pos x="225" y="0"/>
                  </a:cxn>
                  <a:cxn ang="0">
                    <a:pos x="285" y="3"/>
                  </a:cxn>
                  <a:cxn ang="0">
                    <a:pos x="324" y="11"/>
                  </a:cxn>
                  <a:cxn ang="0">
                    <a:pos x="364" y="22"/>
                  </a:cxn>
                  <a:cxn ang="0">
                    <a:pos x="387" y="30"/>
                  </a:cxn>
                  <a:cxn ang="0">
                    <a:pos x="421" y="46"/>
                  </a:cxn>
                  <a:cxn ang="0">
                    <a:pos x="467" y="72"/>
                  </a:cxn>
                  <a:cxn ang="0">
                    <a:pos x="509" y="79"/>
                  </a:cxn>
                  <a:cxn ang="0">
                    <a:pos x="532" y="79"/>
                  </a:cxn>
                  <a:cxn ang="0">
                    <a:pos x="574" y="74"/>
                  </a:cxn>
                  <a:cxn ang="0">
                    <a:pos x="613" y="61"/>
                  </a:cxn>
                  <a:cxn ang="0">
                    <a:pos x="653" y="50"/>
                  </a:cxn>
                  <a:cxn ang="0">
                    <a:pos x="711" y="42"/>
                  </a:cxn>
                  <a:cxn ang="0">
                    <a:pos x="779" y="42"/>
                  </a:cxn>
                  <a:cxn ang="0">
                    <a:pos x="852" y="66"/>
                  </a:cxn>
                  <a:cxn ang="0">
                    <a:pos x="922" y="99"/>
                  </a:cxn>
                  <a:cxn ang="0">
                    <a:pos x="852" y="145"/>
                  </a:cxn>
                  <a:cxn ang="0">
                    <a:pos x="798" y="184"/>
                  </a:cxn>
                  <a:cxn ang="0">
                    <a:pos x="844" y="232"/>
                  </a:cxn>
                  <a:cxn ang="0">
                    <a:pos x="914" y="285"/>
                  </a:cxn>
                  <a:cxn ang="0">
                    <a:pos x="860" y="301"/>
                  </a:cxn>
                  <a:cxn ang="0">
                    <a:pos x="774" y="317"/>
                  </a:cxn>
                  <a:cxn ang="0">
                    <a:pos x="679" y="326"/>
                  </a:cxn>
                  <a:cxn ang="0">
                    <a:pos x="576" y="328"/>
                  </a:cxn>
                  <a:cxn ang="0">
                    <a:pos x="504" y="323"/>
                  </a:cxn>
                  <a:cxn ang="0">
                    <a:pos x="433" y="312"/>
                  </a:cxn>
                  <a:cxn ang="0">
                    <a:pos x="389" y="297"/>
                  </a:cxn>
                  <a:cxn ang="0">
                    <a:pos x="330" y="249"/>
                  </a:cxn>
                  <a:cxn ang="0">
                    <a:pos x="287" y="239"/>
                  </a:cxn>
                  <a:cxn ang="0">
                    <a:pos x="237" y="239"/>
                  </a:cxn>
                  <a:cxn ang="0">
                    <a:pos x="199" y="244"/>
                  </a:cxn>
                  <a:cxn ang="0">
                    <a:pos x="154" y="249"/>
                  </a:cxn>
                  <a:cxn ang="0">
                    <a:pos x="106" y="265"/>
                  </a:cxn>
                  <a:cxn ang="0">
                    <a:pos x="69" y="275"/>
                  </a:cxn>
                  <a:cxn ang="0">
                    <a:pos x="0" y="312"/>
                  </a:cxn>
                  <a:cxn ang="0">
                    <a:pos x="24" y="272"/>
                  </a:cxn>
                  <a:cxn ang="0">
                    <a:pos x="37" y="232"/>
                  </a:cxn>
                  <a:cxn ang="0">
                    <a:pos x="45" y="180"/>
                  </a:cxn>
                  <a:cxn ang="0">
                    <a:pos x="43" y="128"/>
                  </a:cxn>
                  <a:cxn ang="0">
                    <a:pos x="26" y="79"/>
                  </a:cxn>
                  <a:cxn ang="0">
                    <a:pos x="0" y="30"/>
                  </a:cxn>
                </a:cxnLst>
                <a:rect l="0" t="0" r="r" b="b"/>
                <a:pathLst>
                  <a:path w="922" h="328">
                    <a:moveTo>
                      <a:pt x="0" y="30"/>
                    </a:moveTo>
                    <a:lnTo>
                      <a:pt x="71" y="9"/>
                    </a:lnTo>
                    <a:lnTo>
                      <a:pt x="120" y="5"/>
                    </a:lnTo>
                    <a:lnTo>
                      <a:pt x="173" y="1"/>
                    </a:lnTo>
                    <a:lnTo>
                      <a:pt x="225" y="0"/>
                    </a:lnTo>
                    <a:lnTo>
                      <a:pt x="285" y="3"/>
                    </a:lnTo>
                    <a:lnTo>
                      <a:pt x="324" y="11"/>
                    </a:lnTo>
                    <a:lnTo>
                      <a:pt x="364" y="22"/>
                    </a:lnTo>
                    <a:lnTo>
                      <a:pt x="387" y="30"/>
                    </a:lnTo>
                    <a:lnTo>
                      <a:pt x="421" y="46"/>
                    </a:lnTo>
                    <a:lnTo>
                      <a:pt x="467" y="72"/>
                    </a:lnTo>
                    <a:lnTo>
                      <a:pt x="509" y="79"/>
                    </a:lnTo>
                    <a:lnTo>
                      <a:pt x="532" y="79"/>
                    </a:lnTo>
                    <a:lnTo>
                      <a:pt x="574" y="74"/>
                    </a:lnTo>
                    <a:lnTo>
                      <a:pt x="613" y="61"/>
                    </a:lnTo>
                    <a:lnTo>
                      <a:pt x="653" y="50"/>
                    </a:lnTo>
                    <a:lnTo>
                      <a:pt x="711" y="42"/>
                    </a:lnTo>
                    <a:lnTo>
                      <a:pt x="779" y="42"/>
                    </a:lnTo>
                    <a:lnTo>
                      <a:pt x="852" y="66"/>
                    </a:lnTo>
                    <a:lnTo>
                      <a:pt x="922" y="99"/>
                    </a:lnTo>
                    <a:lnTo>
                      <a:pt x="852" y="145"/>
                    </a:lnTo>
                    <a:lnTo>
                      <a:pt x="798" y="184"/>
                    </a:lnTo>
                    <a:lnTo>
                      <a:pt x="844" y="232"/>
                    </a:lnTo>
                    <a:lnTo>
                      <a:pt x="914" y="285"/>
                    </a:lnTo>
                    <a:lnTo>
                      <a:pt x="860" y="301"/>
                    </a:lnTo>
                    <a:lnTo>
                      <a:pt x="774" y="317"/>
                    </a:lnTo>
                    <a:lnTo>
                      <a:pt x="679" y="326"/>
                    </a:lnTo>
                    <a:lnTo>
                      <a:pt x="576" y="328"/>
                    </a:lnTo>
                    <a:lnTo>
                      <a:pt x="504" y="323"/>
                    </a:lnTo>
                    <a:lnTo>
                      <a:pt x="433" y="312"/>
                    </a:lnTo>
                    <a:lnTo>
                      <a:pt x="389" y="297"/>
                    </a:lnTo>
                    <a:lnTo>
                      <a:pt x="330" y="249"/>
                    </a:lnTo>
                    <a:lnTo>
                      <a:pt x="287" y="239"/>
                    </a:lnTo>
                    <a:lnTo>
                      <a:pt x="237" y="239"/>
                    </a:lnTo>
                    <a:lnTo>
                      <a:pt x="199" y="244"/>
                    </a:lnTo>
                    <a:lnTo>
                      <a:pt x="154" y="249"/>
                    </a:lnTo>
                    <a:lnTo>
                      <a:pt x="106" y="265"/>
                    </a:lnTo>
                    <a:lnTo>
                      <a:pt x="69" y="275"/>
                    </a:lnTo>
                    <a:lnTo>
                      <a:pt x="0" y="312"/>
                    </a:lnTo>
                    <a:lnTo>
                      <a:pt x="24" y="272"/>
                    </a:lnTo>
                    <a:lnTo>
                      <a:pt x="37" y="232"/>
                    </a:lnTo>
                    <a:lnTo>
                      <a:pt x="45" y="180"/>
                    </a:lnTo>
                    <a:lnTo>
                      <a:pt x="43" y="128"/>
                    </a:lnTo>
                    <a:lnTo>
                      <a:pt x="26" y="79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18454" name="Group 22"/>
            <p:cNvGrpSpPr>
              <a:grpSpLocks/>
            </p:cNvGrpSpPr>
            <p:nvPr/>
          </p:nvGrpSpPr>
          <p:grpSpPr bwMode="auto">
            <a:xfrm>
              <a:off x="1776" y="2008"/>
              <a:ext cx="3984" cy="2312"/>
              <a:chOff x="3144" y="1816"/>
              <a:chExt cx="2091" cy="1086"/>
            </a:xfrm>
          </p:grpSpPr>
          <p:sp>
            <p:nvSpPr>
              <p:cNvPr id="18449" name="Freeform 17"/>
              <p:cNvSpPr>
                <a:spLocks/>
              </p:cNvSpPr>
              <p:nvPr/>
            </p:nvSpPr>
            <p:spPr bwMode="auto">
              <a:xfrm>
                <a:off x="3144" y="1816"/>
                <a:ext cx="2091" cy="1086"/>
              </a:xfrm>
              <a:custGeom>
                <a:avLst/>
                <a:gdLst/>
                <a:ahLst/>
                <a:cxnLst>
                  <a:cxn ang="0">
                    <a:pos x="0" y="1086"/>
                  </a:cxn>
                  <a:cxn ang="0">
                    <a:pos x="96" y="947"/>
                  </a:cxn>
                  <a:cxn ang="0">
                    <a:pos x="217" y="839"/>
                  </a:cxn>
                  <a:cxn ang="0">
                    <a:pos x="351" y="801"/>
                  </a:cxn>
                  <a:cxn ang="0">
                    <a:pos x="389" y="659"/>
                  </a:cxn>
                  <a:cxn ang="0">
                    <a:pos x="503" y="543"/>
                  </a:cxn>
                  <a:cxn ang="0">
                    <a:pos x="656" y="543"/>
                  </a:cxn>
                  <a:cxn ang="0">
                    <a:pos x="731" y="492"/>
                  </a:cxn>
                  <a:cxn ang="0">
                    <a:pos x="782" y="364"/>
                  </a:cxn>
                  <a:cxn ang="0">
                    <a:pos x="898" y="225"/>
                  </a:cxn>
                  <a:cxn ang="0">
                    <a:pos x="960" y="32"/>
                  </a:cxn>
                  <a:cxn ang="0">
                    <a:pos x="1075" y="57"/>
                  </a:cxn>
                  <a:cxn ang="0">
                    <a:pos x="1209" y="0"/>
                  </a:cxn>
                  <a:cxn ang="0">
                    <a:pos x="1247" y="70"/>
                  </a:cxn>
                  <a:cxn ang="0">
                    <a:pos x="1320" y="123"/>
                  </a:cxn>
                  <a:cxn ang="0">
                    <a:pos x="1382" y="264"/>
                  </a:cxn>
                  <a:cxn ang="0">
                    <a:pos x="1507" y="343"/>
                  </a:cxn>
                  <a:cxn ang="0">
                    <a:pos x="1570" y="485"/>
                  </a:cxn>
                  <a:cxn ang="0">
                    <a:pos x="1709" y="562"/>
                  </a:cxn>
                  <a:cxn ang="0">
                    <a:pos x="1741" y="735"/>
                  </a:cxn>
                  <a:cxn ang="0">
                    <a:pos x="1997" y="921"/>
                  </a:cxn>
                  <a:cxn ang="0">
                    <a:pos x="2091" y="1086"/>
                  </a:cxn>
                  <a:cxn ang="0">
                    <a:pos x="0" y="1086"/>
                  </a:cxn>
                </a:cxnLst>
                <a:rect l="0" t="0" r="r" b="b"/>
                <a:pathLst>
                  <a:path w="2091" h="1086">
                    <a:moveTo>
                      <a:pt x="0" y="1086"/>
                    </a:moveTo>
                    <a:lnTo>
                      <a:pt x="96" y="947"/>
                    </a:lnTo>
                    <a:lnTo>
                      <a:pt x="217" y="839"/>
                    </a:lnTo>
                    <a:lnTo>
                      <a:pt x="351" y="801"/>
                    </a:lnTo>
                    <a:lnTo>
                      <a:pt x="389" y="659"/>
                    </a:lnTo>
                    <a:lnTo>
                      <a:pt x="503" y="543"/>
                    </a:lnTo>
                    <a:lnTo>
                      <a:pt x="656" y="543"/>
                    </a:lnTo>
                    <a:lnTo>
                      <a:pt x="731" y="492"/>
                    </a:lnTo>
                    <a:lnTo>
                      <a:pt x="782" y="364"/>
                    </a:lnTo>
                    <a:lnTo>
                      <a:pt x="898" y="225"/>
                    </a:lnTo>
                    <a:lnTo>
                      <a:pt x="960" y="32"/>
                    </a:lnTo>
                    <a:lnTo>
                      <a:pt x="1075" y="57"/>
                    </a:lnTo>
                    <a:lnTo>
                      <a:pt x="1209" y="0"/>
                    </a:lnTo>
                    <a:lnTo>
                      <a:pt x="1247" y="70"/>
                    </a:lnTo>
                    <a:lnTo>
                      <a:pt x="1320" y="123"/>
                    </a:lnTo>
                    <a:lnTo>
                      <a:pt x="1382" y="264"/>
                    </a:lnTo>
                    <a:lnTo>
                      <a:pt x="1507" y="343"/>
                    </a:lnTo>
                    <a:lnTo>
                      <a:pt x="1570" y="485"/>
                    </a:lnTo>
                    <a:lnTo>
                      <a:pt x="1709" y="562"/>
                    </a:lnTo>
                    <a:lnTo>
                      <a:pt x="1741" y="735"/>
                    </a:lnTo>
                    <a:lnTo>
                      <a:pt x="1997" y="921"/>
                    </a:lnTo>
                    <a:lnTo>
                      <a:pt x="2091" y="1086"/>
                    </a:lnTo>
                    <a:lnTo>
                      <a:pt x="0" y="1086"/>
                    </a:lnTo>
                    <a:close/>
                  </a:path>
                </a:pathLst>
              </a:custGeom>
              <a:solidFill>
                <a:srgbClr val="A0A0A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8453" name="Group 21"/>
              <p:cNvGrpSpPr>
                <a:grpSpLocks/>
              </p:cNvGrpSpPr>
              <p:nvPr/>
            </p:nvGrpSpPr>
            <p:grpSpPr bwMode="auto">
              <a:xfrm>
                <a:off x="4401" y="1937"/>
                <a:ext cx="484" cy="754"/>
                <a:chOff x="4401" y="1937"/>
                <a:chExt cx="484" cy="754"/>
              </a:xfrm>
            </p:grpSpPr>
            <p:sp>
              <p:nvSpPr>
                <p:cNvPr id="18450" name="Freeform 18"/>
                <p:cNvSpPr>
                  <a:spLocks/>
                </p:cNvSpPr>
                <p:nvPr/>
              </p:nvSpPr>
              <p:spPr bwMode="auto">
                <a:xfrm>
                  <a:off x="4401" y="1937"/>
                  <a:ext cx="140" cy="252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46" y="95"/>
                    </a:cxn>
                    <a:cxn ang="0">
                      <a:pos x="63" y="142"/>
                    </a:cxn>
                    <a:cxn ang="0">
                      <a:pos x="16" y="189"/>
                    </a:cxn>
                    <a:cxn ang="0">
                      <a:pos x="0" y="252"/>
                    </a:cxn>
                    <a:cxn ang="0">
                      <a:pos x="77" y="235"/>
                    </a:cxn>
                    <a:cxn ang="0">
                      <a:pos x="77" y="205"/>
                    </a:cxn>
                    <a:cxn ang="0">
                      <a:pos x="140" y="235"/>
                    </a:cxn>
                    <a:cxn ang="0">
                      <a:pos x="125" y="142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140" h="252">
                      <a:moveTo>
                        <a:pt x="63" y="0"/>
                      </a:moveTo>
                      <a:lnTo>
                        <a:pt x="46" y="95"/>
                      </a:lnTo>
                      <a:lnTo>
                        <a:pt x="63" y="142"/>
                      </a:lnTo>
                      <a:lnTo>
                        <a:pt x="16" y="189"/>
                      </a:lnTo>
                      <a:lnTo>
                        <a:pt x="0" y="252"/>
                      </a:lnTo>
                      <a:lnTo>
                        <a:pt x="77" y="235"/>
                      </a:lnTo>
                      <a:lnTo>
                        <a:pt x="77" y="205"/>
                      </a:lnTo>
                      <a:lnTo>
                        <a:pt x="140" y="235"/>
                      </a:lnTo>
                      <a:lnTo>
                        <a:pt x="125" y="1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451" name="Freeform 19"/>
                <p:cNvSpPr>
                  <a:spLocks/>
                </p:cNvSpPr>
                <p:nvPr/>
              </p:nvSpPr>
              <p:spPr bwMode="auto">
                <a:xfrm>
                  <a:off x="4495" y="2155"/>
                  <a:ext cx="219" cy="285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219" y="143"/>
                    </a:cxn>
                    <a:cxn ang="0">
                      <a:pos x="156" y="159"/>
                    </a:cxn>
                    <a:cxn ang="0">
                      <a:pos x="94" y="237"/>
                    </a:cxn>
                    <a:cxn ang="0">
                      <a:pos x="46" y="191"/>
                    </a:cxn>
                    <a:cxn ang="0">
                      <a:pos x="0" y="285"/>
                    </a:cxn>
                    <a:cxn ang="0">
                      <a:pos x="0" y="143"/>
                    </a:cxn>
                    <a:cxn ang="0">
                      <a:pos x="94" y="128"/>
                    </a:cxn>
                    <a:cxn ang="0">
                      <a:pos x="109" y="34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219" h="285">
                      <a:moveTo>
                        <a:pt x="156" y="0"/>
                      </a:moveTo>
                      <a:lnTo>
                        <a:pt x="219" y="143"/>
                      </a:lnTo>
                      <a:lnTo>
                        <a:pt x="156" y="159"/>
                      </a:lnTo>
                      <a:lnTo>
                        <a:pt x="94" y="237"/>
                      </a:lnTo>
                      <a:lnTo>
                        <a:pt x="46" y="191"/>
                      </a:lnTo>
                      <a:lnTo>
                        <a:pt x="0" y="285"/>
                      </a:lnTo>
                      <a:lnTo>
                        <a:pt x="0" y="143"/>
                      </a:lnTo>
                      <a:lnTo>
                        <a:pt x="94" y="128"/>
                      </a:lnTo>
                      <a:lnTo>
                        <a:pt x="109" y="34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452" name="Freeform 20"/>
                <p:cNvSpPr>
                  <a:spLocks/>
                </p:cNvSpPr>
                <p:nvPr/>
              </p:nvSpPr>
              <p:spPr bwMode="auto">
                <a:xfrm>
                  <a:off x="4667" y="2377"/>
                  <a:ext cx="218" cy="314"/>
                </a:xfrm>
                <a:custGeom>
                  <a:avLst/>
                  <a:gdLst/>
                  <a:ahLst/>
                  <a:cxnLst>
                    <a:cxn ang="0">
                      <a:pos x="186" y="0"/>
                    </a:cxn>
                    <a:cxn ang="0">
                      <a:pos x="93" y="31"/>
                    </a:cxn>
                    <a:cxn ang="0">
                      <a:pos x="93" y="142"/>
                    </a:cxn>
                    <a:cxn ang="0">
                      <a:pos x="30" y="126"/>
                    </a:cxn>
                    <a:cxn ang="0">
                      <a:pos x="0" y="219"/>
                    </a:cxn>
                    <a:cxn ang="0">
                      <a:pos x="78" y="236"/>
                    </a:cxn>
                    <a:cxn ang="0">
                      <a:pos x="123" y="314"/>
                    </a:cxn>
                    <a:cxn ang="0">
                      <a:pos x="172" y="219"/>
                    </a:cxn>
                    <a:cxn ang="0">
                      <a:pos x="218" y="254"/>
                    </a:cxn>
                    <a:cxn ang="0">
                      <a:pos x="218" y="174"/>
                    </a:cxn>
                    <a:cxn ang="0">
                      <a:pos x="186" y="0"/>
                    </a:cxn>
                  </a:cxnLst>
                  <a:rect l="0" t="0" r="r" b="b"/>
                  <a:pathLst>
                    <a:path w="218" h="314">
                      <a:moveTo>
                        <a:pt x="186" y="0"/>
                      </a:moveTo>
                      <a:lnTo>
                        <a:pt x="93" y="31"/>
                      </a:lnTo>
                      <a:lnTo>
                        <a:pt x="93" y="142"/>
                      </a:lnTo>
                      <a:lnTo>
                        <a:pt x="30" y="126"/>
                      </a:lnTo>
                      <a:lnTo>
                        <a:pt x="0" y="219"/>
                      </a:lnTo>
                      <a:lnTo>
                        <a:pt x="78" y="236"/>
                      </a:lnTo>
                      <a:lnTo>
                        <a:pt x="123" y="314"/>
                      </a:lnTo>
                      <a:lnTo>
                        <a:pt x="172" y="219"/>
                      </a:lnTo>
                      <a:lnTo>
                        <a:pt x="218" y="254"/>
                      </a:lnTo>
                      <a:lnTo>
                        <a:pt x="218" y="174"/>
                      </a:lnTo>
                      <a:lnTo>
                        <a:pt x="186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</p:grpSp>
      <p:sp>
        <p:nvSpPr>
          <p:cNvPr id="18487" name="WordArt 55"/>
          <p:cNvSpPr>
            <a:spLocks noChangeArrowheads="1" noChangeShapeType="1" noTextEdit="1"/>
          </p:cNvSpPr>
          <p:nvPr/>
        </p:nvSpPr>
        <p:spPr bwMode="auto">
          <a:xfrm>
            <a:off x="228600" y="3581400"/>
            <a:ext cx="38862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4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 خطوة للتميز</a:t>
            </a:r>
          </a:p>
        </p:txBody>
      </p:sp>
      <p:grpSp>
        <p:nvGrpSpPr>
          <p:cNvPr id="18492" name="Group 60"/>
          <p:cNvGrpSpPr>
            <a:grpSpLocks/>
          </p:cNvGrpSpPr>
          <p:nvPr/>
        </p:nvGrpSpPr>
        <p:grpSpPr bwMode="auto">
          <a:xfrm>
            <a:off x="3484563" y="1057275"/>
            <a:ext cx="2909887" cy="5876925"/>
            <a:chOff x="2195" y="666"/>
            <a:chExt cx="1833" cy="3702"/>
          </a:xfrm>
        </p:grpSpPr>
        <p:sp>
          <p:nvSpPr>
            <p:cNvPr id="18447" name="Freeform 15"/>
            <p:cNvSpPr>
              <a:spLocks/>
            </p:cNvSpPr>
            <p:nvPr/>
          </p:nvSpPr>
          <p:spPr bwMode="auto">
            <a:xfrm>
              <a:off x="3811" y="837"/>
              <a:ext cx="149" cy="210"/>
            </a:xfrm>
            <a:custGeom>
              <a:avLst/>
              <a:gdLst/>
              <a:ahLst/>
              <a:cxnLst>
                <a:cxn ang="0">
                  <a:pos x="66" y="3"/>
                </a:cxn>
                <a:cxn ang="0">
                  <a:pos x="38" y="17"/>
                </a:cxn>
                <a:cxn ang="0">
                  <a:pos x="11" y="41"/>
                </a:cxn>
                <a:cxn ang="0">
                  <a:pos x="0" y="57"/>
                </a:cxn>
                <a:cxn ang="0">
                  <a:pos x="5" y="71"/>
                </a:cxn>
                <a:cxn ang="0">
                  <a:pos x="19" y="79"/>
                </a:cxn>
                <a:cxn ang="0">
                  <a:pos x="43" y="74"/>
                </a:cxn>
                <a:cxn ang="0">
                  <a:pos x="14" y="82"/>
                </a:cxn>
                <a:cxn ang="0">
                  <a:pos x="11" y="97"/>
                </a:cxn>
                <a:cxn ang="0">
                  <a:pos x="14" y="111"/>
                </a:cxn>
                <a:cxn ang="0">
                  <a:pos x="21" y="126"/>
                </a:cxn>
                <a:cxn ang="0">
                  <a:pos x="50" y="120"/>
                </a:cxn>
                <a:cxn ang="0">
                  <a:pos x="19" y="130"/>
                </a:cxn>
                <a:cxn ang="0">
                  <a:pos x="19" y="142"/>
                </a:cxn>
                <a:cxn ang="0">
                  <a:pos x="23" y="160"/>
                </a:cxn>
                <a:cxn ang="0">
                  <a:pos x="34" y="168"/>
                </a:cxn>
                <a:cxn ang="0">
                  <a:pos x="50" y="166"/>
                </a:cxn>
                <a:cxn ang="0">
                  <a:pos x="32" y="173"/>
                </a:cxn>
                <a:cxn ang="0">
                  <a:pos x="29" y="184"/>
                </a:cxn>
                <a:cxn ang="0">
                  <a:pos x="31" y="198"/>
                </a:cxn>
                <a:cxn ang="0">
                  <a:pos x="51" y="210"/>
                </a:cxn>
                <a:cxn ang="0">
                  <a:pos x="79" y="205"/>
                </a:cxn>
                <a:cxn ang="0">
                  <a:pos x="107" y="196"/>
                </a:cxn>
                <a:cxn ang="0">
                  <a:pos x="126" y="184"/>
                </a:cxn>
                <a:cxn ang="0">
                  <a:pos x="143" y="163"/>
                </a:cxn>
                <a:cxn ang="0">
                  <a:pos x="141" y="134"/>
                </a:cxn>
                <a:cxn ang="0">
                  <a:pos x="149" y="107"/>
                </a:cxn>
                <a:cxn ang="0">
                  <a:pos x="132" y="84"/>
                </a:cxn>
                <a:cxn ang="0">
                  <a:pos x="134" y="57"/>
                </a:cxn>
                <a:cxn ang="0">
                  <a:pos x="122" y="41"/>
                </a:cxn>
                <a:cxn ang="0">
                  <a:pos x="125" y="15"/>
                </a:cxn>
                <a:cxn ang="0">
                  <a:pos x="106" y="0"/>
                </a:cxn>
                <a:cxn ang="0">
                  <a:pos x="66" y="3"/>
                </a:cxn>
              </a:cxnLst>
              <a:rect l="0" t="0" r="r" b="b"/>
              <a:pathLst>
                <a:path w="149" h="210">
                  <a:moveTo>
                    <a:pt x="66" y="3"/>
                  </a:moveTo>
                  <a:lnTo>
                    <a:pt x="38" y="17"/>
                  </a:lnTo>
                  <a:lnTo>
                    <a:pt x="11" y="41"/>
                  </a:lnTo>
                  <a:lnTo>
                    <a:pt x="0" y="57"/>
                  </a:lnTo>
                  <a:lnTo>
                    <a:pt x="5" y="71"/>
                  </a:lnTo>
                  <a:lnTo>
                    <a:pt x="19" y="79"/>
                  </a:lnTo>
                  <a:lnTo>
                    <a:pt x="43" y="74"/>
                  </a:lnTo>
                  <a:lnTo>
                    <a:pt x="14" y="82"/>
                  </a:lnTo>
                  <a:lnTo>
                    <a:pt x="11" y="97"/>
                  </a:lnTo>
                  <a:lnTo>
                    <a:pt x="14" y="111"/>
                  </a:lnTo>
                  <a:lnTo>
                    <a:pt x="21" y="126"/>
                  </a:lnTo>
                  <a:lnTo>
                    <a:pt x="50" y="120"/>
                  </a:lnTo>
                  <a:lnTo>
                    <a:pt x="19" y="130"/>
                  </a:lnTo>
                  <a:lnTo>
                    <a:pt x="19" y="142"/>
                  </a:lnTo>
                  <a:lnTo>
                    <a:pt x="23" y="160"/>
                  </a:lnTo>
                  <a:lnTo>
                    <a:pt x="34" y="168"/>
                  </a:lnTo>
                  <a:lnTo>
                    <a:pt x="50" y="166"/>
                  </a:lnTo>
                  <a:lnTo>
                    <a:pt x="32" y="173"/>
                  </a:lnTo>
                  <a:lnTo>
                    <a:pt x="29" y="184"/>
                  </a:lnTo>
                  <a:lnTo>
                    <a:pt x="31" y="198"/>
                  </a:lnTo>
                  <a:lnTo>
                    <a:pt x="51" y="210"/>
                  </a:lnTo>
                  <a:lnTo>
                    <a:pt x="79" y="205"/>
                  </a:lnTo>
                  <a:lnTo>
                    <a:pt x="107" y="196"/>
                  </a:lnTo>
                  <a:lnTo>
                    <a:pt x="126" y="184"/>
                  </a:lnTo>
                  <a:lnTo>
                    <a:pt x="143" y="163"/>
                  </a:lnTo>
                  <a:lnTo>
                    <a:pt x="141" y="134"/>
                  </a:lnTo>
                  <a:lnTo>
                    <a:pt x="149" y="107"/>
                  </a:lnTo>
                  <a:lnTo>
                    <a:pt x="132" y="84"/>
                  </a:lnTo>
                  <a:lnTo>
                    <a:pt x="134" y="57"/>
                  </a:lnTo>
                  <a:lnTo>
                    <a:pt x="122" y="41"/>
                  </a:lnTo>
                  <a:lnTo>
                    <a:pt x="125" y="15"/>
                  </a:lnTo>
                  <a:lnTo>
                    <a:pt x="106" y="0"/>
                  </a:lnTo>
                  <a:lnTo>
                    <a:pt x="66" y="3"/>
                  </a:lnTo>
                  <a:close/>
                </a:path>
              </a:pathLst>
            </a:custGeom>
            <a:solidFill>
              <a:srgbClr val="FFE0C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grpSp>
          <p:nvGrpSpPr>
            <p:cNvPr id="18490" name="Group 58"/>
            <p:cNvGrpSpPr>
              <a:grpSpLocks/>
            </p:cNvGrpSpPr>
            <p:nvPr/>
          </p:nvGrpSpPr>
          <p:grpSpPr bwMode="auto">
            <a:xfrm>
              <a:off x="2195" y="666"/>
              <a:ext cx="1833" cy="3702"/>
              <a:chOff x="2195" y="666"/>
              <a:chExt cx="1833" cy="3702"/>
            </a:xfrm>
          </p:grpSpPr>
          <p:grpSp>
            <p:nvGrpSpPr>
              <p:cNvPr id="18438" name="Group 6"/>
              <p:cNvGrpSpPr>
                <a:grpSpLocks/>
              </p:cNvGrpSpPr>
              <p:nvPr/>
            </p:nvGrpSpPr>
            <p:grpSpPr bwMode="auto">
              <a:xfrm>
                <a:off x="3773" y="821"/>
                <a:ext cx="163" cy="277"/>
                <a:chOff x="4120" y="14"/>
                <a:chExt cx="163" cy="277"/>
              </a:xfrm>
            </p:grpSpPr>
            <p:sp>
              <p:nvSpPr>
                <p:cNvPr id="18436" name="Freeform 4"/>
                <p:cNvSpPr>
                  <a:spLocks/>
                </p:cNvSpPr>
                <p:nvPr/>
              </p:nvSpPr>
              <p:spPr bwMode="auto">
                <a:xfrm>
                  <a:off x="4120" y="14"/>
                  <a:ext cx="137" cy="274"/>
                </a:xfrm>
                <a:custGeom>
                  <a:avLst/>
                  <a:gdLst/>
                  <a:ahLst/>
                  <a:cxnLst>
                    <a:cxn ang="0">
                      <a:pos x="62" y="274"/>
                    </a:cxn>
                    <a:cxn ang="0">
                      <a:pos x="53" y="219"/>
                    </a:cxn>
                    <a:cxn ang="0">
                      <a:pos x="31" y="184"/>
                    </a:cxn>
                    <a:cxn ang="0">
                      <a:pos x="19" y="142"/>
                    </a:cxn>
                    <a:cxn ang="0">
                      <a:pos x="25" y="106"/>
                    </a:cxn>
                    <a:cxn ang="0">
                      <a:pos x="29" y="84"/>
                    </a:cxn>
                    <a:cxn ang="0">
                      <a:pos x="19" y="50"/>
                    </a:cxn>
                    <a:cxn ang="0">
                      <a:pos x="0" y="23"/>
                    </a:cxn>
                    <a:cxn ang="0">
                      <a:pos x="11" y="4"/>
                    </a:cxn>
                    <a:cxn ang="0">
                      <a:pos x="31" y="0"/>
                    </a:cxn>
                    <a:cxn ang="0">
                      <a:pos x="52" y="4"/>
                    </a:cxn>
                    <a:cxn ang="0">
                      <a:pos x="63" y="19"/>
                    </a:cxn>
                    <a:cxn ang="0">
                      <a:pos x="73" y="31"/>
                    </a:cxn>
                    <a:cxn ang="0">
                      <a:pos x="110" y="82"/>
                    </a:cxn>
                    <a:cxn ang="0">
                      <a:pos x="137" y="131"/>
                    </a:cxn>
                    <a:cxn ang="0">
                      <a:pos x="127" y="195"/>
                    </a:cxn>
                    <a:cxn ang="0">
                      <a:pos x="112" y="274"/>
                    </a:cxn>
                    <a:cxn ang="0">
                      <a:pos x="62" y="274"/>
                    </a:cxn>
                  </a:cxnLst>
                  <a:rect l="0" t="0" r="r" b="b"/>
                  <a:pathLst>
                    <a:path w="137" h="274">
                      <a:moveTo>
                        <a:pt x="62" y="274"/>
                      </a:moveTo>
                      <a:lnTo>
                        <a:pt x="53" y="219"/>
                      </a:lnTo>
                      <a:lnTo>
                        <a:pt x="31" y="184"/>
                      </a:lnTo>
                      <a:lnTo>
                        <a:pt x="19" y="142"/>
                      </a:lnTo>
                      <a:lnTo>
                        <a:pt x="25" y="106"/>
                      </a:lnTo>
                      <a:lnTo>
                        <a:pt x="29" y="84"/>
                      </a:lnTo>
                      <a:lnTo>
                        <a:pt x="19" y="50"/>
                      </a:lnTo>
                      <a:lnTo>
                        <a:pt x="0" y="23"/>
                      </a:lnTo>
                      <a:lnTo>
                        <a:pt x="11" y="4"/>
                      </a:lnTo>
                      <a:lnTo>
                        <a:pt x="31" y="0"/>
                      </a:lnTo>
                      <a:lnTo>
                        <a:pt x="52" y="4"/>
                      </a:lnTo>
                      <a:lnTo>
                        <a:pt x="63" y="19"/>
                      </a:lnTo>
                      <a:lnTo>
                        <a:pt x="73" y="31"/>
                      </a:lnTo>
                      <a:lnTo>
                        <a:pt x="110" y="82"/>
                      </a:lnTo>
                      <a:lnTo>
                        <a:pt x="137" y="131"/>
                      </a:lnTo>
                      <a:lnTo>
                        <a:pt x="127" y="195"/>
                      </a:lnTo>
                      <a:lnTo>
                        <a:pt x="112" y="274"/>
                      </a:lnTo>
                      <a:lnTo>
                        <a:pt x="62" y="274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437" name="Freeform 5"/>
                <p:cNvSpPr>
                  <a:spLocks/>
                </p:cNvSpPr>
                <p:nvPr/>
              </p:nvSpPr>
              <p:spPr bwMode="auto">
                <a:xfrm>
                  <a:off x="4144" y="231"/>
                  <a:ext cx="139" cy="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60"/>
                    </a:cxn>
                    <a:cxn ang="0">
                      <a:pos x="139" y="60"/>
                    </a:cxn>
                    <a:cxn ang="0">
                      <a:pos x="132" y="0"/>
                    </a:cxn>
                    <a:cxn ang="0">
                      <a:pos x="82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9" h="60">
                      <a:moveTo>
                        <a:pt x="0" y="0"/>
                      </a:moveTo>
                      <a:lnTo>
                        <a:pt x="7" y="60"/>
                      </a:lnTo>
                      <a:lnTo>
                        <a:pt x="139" y="60"/>
                      </a:lnTo>
                      <a:lnTo>
                        <a:pt x="132" y="0"/>
                      </a:lnTo>
                      <a:lnTo>
                        <a:pt x="82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8439" name="Freeform 7"/>
              <p:cNvSpPr>
                <a:spLocks/>
              </p:cNvSpPr>
              <p:nvPr/>
            </p:nvSpPr>
            <p:spPr bwMode="auto">
              <a:xfrm>
                <a:off x="2976" y="1034"/>
                <a:ext cx="648" cy="858"/>
              </a:xfrm>
              <a:custGeom>
                <a:avLst/>
                <a:gdLst/>
                <a:ahLst/>
                <a:cxnLst>
                  <a:cxn ang="0">
                    <a:pos x="38" y="148"/>
                  </a:cxn>
                  <a:cxn ang="0">
                    <a:pos x="89" y="103"/>
                  </a:cxn>
                  <a:cxn ang="0">
                    <a:pos x="292" y="40"/>
                  </a:cxn>
                  <a:cxn ang="0">
                    <a:pos x="418" y="7"/>
                  </a:cxn>
                  <a:cxn ang="0">
                    <a:pos x="463" y="0"/>
                  </a:cxn>
                  <a:cxn ang="0">
                    <a:pos x="526" y="97"/>
                  </a:cxn>
                  <a:cxn ang="0">
                    <a:pos x="559" y="206"/>
                  </a:cxn>
                  <a:cxn ang="0">
                    <a:pos x="577" y="309"/>
                  </a:cxn>
                  <a:cxn ang="0">
                    <a:pos x="577" y="495"/>
                  </a:cxn>
                  <a:cxn ang="0">
                    <a:pos x="648" y="678"/>
                  </a:cxn>
                  <a:cxn ang="0">
                    <a:pos x="640" y="763"/>
                  </a:cxn>
                  <a:cxn ang="0">
                    <a:pos x="545" y="813"/>
                  </a:cxn>
                  <a:cxn ang="0">
                    <a:pos x="299" y="858"/>
                  </a:cxn>
                  <a:cxn ang="0">
                    <a:pos x="210" y="807"/>
                  </a:cxn>
                  <a:cxn ang="0">
                    <a:pos x="153" y="660"/>
                  </a:cxn>
                  <a:cxn ang="0">
                    <a:pos x="108" y="499"/>
                  </a:cxn>
                  <a:cxn ang="0">
                    <a:pos x="25" y="416"/>
                  </a:cxn>
                  <a:cxn ang="0">
                    <a:pos x="6" y="328"/>
                  </a:cxn>
                  <a:cxn ang="0">
                    <a:pos x="0" y="219"/>
                  </a:cxn>
                  <a:cxn ang="0">
                    <a:pos x="38" y="148"/>
                  </a:cxn>
                </a:cxnLst>
                <a:rect l="0" t="0" r="r" b="b"/>
                <a:pathLst>
                  <a:path w="648" h="858">
                    <a:moveTo>
                      <a:pt x="38" y="148"/>
                    </a:moveTo>
                    <a:lnTo>
                      <a:pt x="89" y="103"/>
                    </a:lnTo>
                    <a:lnTo>
                      <a:pt x="292" y="40"/>
                    </a:lnTo>
                    <a:lnTo>
                      <a:pt x="418" y="7"/>
                    </a:lnTo>
                    <a:lnTo>
                      <a:pt x="463" y="0"/>
                    </a:lnTo>
                    <a:lnTo>
                      <a:pt x="526" y="97"/>
                    </a:lnTo>
                    <a:lnTo>
                      <a:pt x="559" y="206"/>
                    </a:lnTo>
                    <a:lnTo>
                      <a:pt x="577" y="309"/>
                    </a:lnTo>
                    <a:lnTo>
                      <a:pt x="577" y="495"/>
                    </a:lnTo>
                    <a:lnTo>
                      <a:pt x="648" y="678"/>
                    </a:lnTo>
                    <a:lnTo>
                      <a:pt x="640" y="763"/>
                    </a:lnTo>
                    <a:lnTo>
                      <a:pt x="545" y="813"/>
                    </a:lnTo>
                    <a:lnTo>
                      <a:pt x="299" y="858"/>
                    </a:lnTo>
                    <a:lnTo>
                      <a:pt x="210" y="807"/>
                    </a:lnTo>
                    <a:lnTo>
                      <a:pt x="153" y="660"/>
                    </a:lnTo>
                    <a:lnTo>
                      <a:pt x="108" y="499"/>
                    </a:lnTo>
                    <a:lnTo>
                      <a:pt x="25" y="416"/>
                    </a:lnTo>
                    <a:lnTo>
                      <a:pt x="6" y="328"/>
                    </a:lnTo>
                    <a:lnTo>
                      <a:pt x="0" y="219"/>
                    </a:lnTo>
                    <a:lnTo>
                      <a:pt x="38" y="148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8442" name="Group 10"/>
              <p:cNvGrpSpPr>
                <a:grpSpLocks/>
              </p:cNvGrpSpPr>
              <p:nvPr/>
            </p:nvGrpSpPr>
            <p:grpSpPr bwMode="auto">
              <a:xfrm>
                <a:off x="3245" y="1003"/>
                <a:ext cx="710" cy="940"/>
                <a:chOff x="3592" y="196"/>
                <a:chExt cx="710" cy="940"/>
              </a:xfrm>
            </p:grpSpPr>
            <p:sp>
              <p:nvSpPr>
                <p:cNvPr id="18440" name="Freeform 8"/>
                <p:cNvSpPr>
                  <a:spLocks/>
                </p:cNvSpPr>
                <p:nvPr/>
              </p:nvSpPr>
              <p:spPr bwMode="auto">
                <a:xfrm>
                  <a:off x="3592" y="196"/>
                  <a:ext cx="710" cy="940"/>
                </a:xfrm>
                <a:custGeom>
                  <a:avLst/>
                  <a:gdLst/>
                  <a:ahLst/>
                  <a:cxnLst>
                    <a:cxn ang="0">
                      <a:pos x="0" y="58"/>
                    </a:cxn>
                    <a:cxn ang="0">
                      <a:pos x="39" y="113"/>
                    </a:cxn>
                    <a:cxn ang="0">
                      <a:pos x="90" y="197"/>
                    </a:cxn>
                    <a:cxn ang="0">
                      <a:pos x="141" y="307"/>
                    </a:cxn>
                    <a:cxn ang="0">
                      <a:pos x="182" y="415"/>
                    </a:cxn>
                    <a:cxn ang="0">
                      <a:pos x="211" y="503"/>
                    </a:cxn>
                    <a:cxn ang="0">
                      <a:pos x="261" y="685"/>
                    </a:cxn>
                    <a:cxn ang="0">
                      <a:pos x="276" y="741"/>
                    </a:cxn>
                    <a:cxn ang="0">
                      <a:pos x="297" y="777"/>
                    </a:cxn>
                    <a:cxn ang="0">
                      <a:pos x="315" y="807"/>
                    </a:cxn>
                    <a:cxn ang="0">
                      <a:pos x="455" y="901"/>
                    </a:cxn>
                    <a:cxn ang="0">
                      <a:pos x="507" y="940"/>
                    </a:cxn>
                    <a:cxn ang="0">
                      <a:pos x="500" y="844"/>
                    </a:cxn>
                    <a:cxn ang="0">
                      <a:pos x="477" y="766"/>
                    </a:cxn>
                    <a:cxn ang="0">
                      <a:pos x="450" y="684"/>
                    </a:cxn>
                    <a:cxn ang="0">
                      <a:pos x="387" y="583"/>
                    </a:cxn>
                    <a:cxn ang="0">
                      <a:pos x="347" y="472"/>
                    </a:cxn>
                    <a:cxn ang="0">
                      <a:pos x="328" y="307"/>
                    </a:cxn>
                    <a:cxn ang="0">
                      <a:pos x="411" y="371"/>
                    </a:cxn>
                    <a:cxn ang="0">
                      <a:pos x="488" y="423"/>
                    </a:cxn>
                    <a:cxn ang="0">
                      <a:pos x="564" y="448"/>
                    </a:cxn>
                    <a:cxn ang="0">
                      <a:pos x="614" y="460"/>
                    </a:cxn>
                    <a:cxn ang="0">
                      <a:pos x="653" y="454"/>
                    </a:cxn>
                    <a:cxn ang="0">
                      <a:pos x="678" y="423"/>
                    </a:cxn>
                    <a:cxn ang="0">
                      <a:pos x="704" y="335"/>
                    </a:cxn>
                    <a:cxn ang="0">
                      <a:pos x="710" y="271"/>
                    </a:cxn>
                    <a:cxn ang="0">
                      <a:pos x="710" y="163"/>
                    </a:cxn>
                    <a:cxn ang="0">
                      <a:pos x="710" y="73"/>
                    </a:cxn>
                    <a:cxn ang="0">
                      <a:pos x="595" y="76"/>
                    </a:cxn>
                    <a:cxn ang="0">
                      <a:pos x="545" y="64"/>
                    </a:cxn>
                    <a:cxn ang="0">
                      <a:pos x="538" y="166"/>
                    </a:cxn>
                    <a:cxn ang="0">
                      <a:pos x="526" y="198"/>
                    </a:cxn>
                    <a:cxn ang="0">
                      <a:pos x="450" y="160"/>
                    </a:cxn>
                    <a:cxn ang="0">
                      <a:pos x="398" y="116"/>
                    </a:cxn>
                    <a:cxn ang="0">
                      <a:pos x="302" y="64"/>
                    </a:cxn>
                    <a:cxn ang="0">
                      <a:pos x="233" y="19"/>
                    </a:cxn>
                    <a:cxn ang="0">
                      <a:pos x="171" y="0"/>
                    </a:cxn>
                    <a:cxn ang="0">
                      <a:pos x="94" y="31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710" h="940">
                      <a:moveTo>
                        <a:pt x="0" y="58"/>
                      </a:moveTo>
                      <a:lnTo>
                        <a:pt x="39" y="113"/>
                      </a:lnTo>
                      <a:lnTo>
                        <a:pt x="90" y="197"/>
                      </a:lnTo>
                      <a:lnTo>
                        <a:pt x="141" y="307"/>
                      </a:lnTo>
                      <a:lnTo>
                        <a:pt x="182" y="415"/>
                      </a:lnTo>
                      <a:lnTo>
                        <a:pt x="211" y="503"/>
                      </a:lnTo>
                      <a:lnTo>
                        <a:pt x="261" y="685"/>
                      </a:lnTo>
                      <a:lnTo>
                        <a:pt x="276" y="741"/>
                      </a:lnTo>
                      <a:lnTo>
                        <a:pt x="297" y="777"/>
                      </a:lnTo>
                      <a:lnTo>
                        <a:pt x="315" y="807"/>
                      </a:lnTo>
                      <a:lnTo>
                        <a:pt x="455" y="901"/>
                      </a:lnTo>
                      <a:lnTo>
                        <a:pt x="507" y="940"/>
                      </a:lnTo>
                      <a:lnTo>
                        <a:pt x="500" y="844"/>
                      </a:lnTo>
                      <a:lnTo>
                        <a:pt x="477" y="766"/>
                      </a:lnTo>
                      <a:lnTo>
                        <a:pt x="450" y="684"/>
                      </a:lnTo>
                      <a:lnTo>
                        <a:pt x="387" y="583"/>
                      </a:lnTo>
                      <a:lnTo>
                        <a:pt x="347" y="472"/>
                      </a:lnTo>
                      <a:lnTo>
                        <a:pt x="328" y="307"/>
                      </a:lnTo>
                      <a:lnTo>
                        <a:pt x="411" y="371"/>
                      </a:lnTo>
                      <a:lnTo>
                        <a:pt x="488" y="423"/>
                      </a:lnTo>
                      <a:lnTo>
                        <a:pt x="564" y="448"/>
                      </a:lnTo>
                      <a:lnTo>
                        <a:pt x="614" y="460"/>
                      </a:lnTo>
                      <a:lnTo>
                        <a:pt x="653" y="454"/>
                      </a:lnTo>
                      <a:lnTo>
                        <a:pt x="678" y="423"/>
                      </a:lnTo>
                      <a:lnTo>
                        <a:pt x="704" y="335"/>
                      </a:lnTo>
                      <a:lnTo>
                        <a:pt x="710" y="271"/>
                      </a:lnTo>
                      <a:lnTo>
                        <a:pt x="710" y="163"/>
                      </a:lnTo>
                      <a:lnTo>
                        <a:pt x="710" y="73"/>
                      </a:lnTo>
                      <a:lnTo>
                        <a:pt x="595" y="76"/>
                      </a:lnTo>
                      <a:lnTo>
                        <a:pt x="545" y="64"/>
                      </a:lnTo>
                      <a:lnTo>
                        <a:pt x="538" y="166"/>
                      </a:lnTo>
                      <a:lnTo>
                        <a:pt x="526" y="198"/>
                      </a:lnTo>
                      <a:lnTo>
                        <a:pt x="450" y="160"/>
                      </a:lnTo>
                      <a:lnTo>
                        <a:pt x="398" y="116"/>
                      </a:lnTo>
                      <a:lnTo>
                        <a:pt x="302" y="64"/>
                      </a:lnTo>
                      <a:lnTo>
                        <a:pt x="233" y="19"/>
                      </a:lnTo>
                      <a:lnTo>
                        <a:pt x="171" y="0"/>
                      </a:lnTo>
                      <a:lnTo>
                        <a:pt x="94" y="31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441" name="Freeform 9"/>
                <p:cNvSpPr>
                  <a:spLocks/>
                </p:cNvSpPr>
                <p:nvPr/>
              </p:nvSpPr>
              <p:spPr bwMode="auto">
                <a:xfrm>
                  <a:off x="3639" y="242"/>
                  <a:ext cx="199" cy="56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7" y="39"/>
                    </a:cxn>
                    <a:cxn ang="0">
                      <a:pos x="79" y="107"/>
                    </a:cxn>
                    <a:cxn ang="0">
                      <a:pos x="134" y="110"/>
                    </a:cxn>
                    <a:cxn ang="0">
                      <a:pos x="169" y="233"/>
                    </a:cxn>
                    <a:cxn ang="0">
                      <a:pos x="189" y="366"/>
                    </a:cxn>
                    <a:cxn ang="0">
                      <a:pos x="197" y="492"/>
                    </a:cxn>
                    <a:cxn ang="0">
                      <a:pos x="199" y="569"/>
                    </a:cxn>
                  </a:cxnLst>
                  <a:rect l="0" t="0" r="r" b="b"/>
                  <a:pathLst>
                    <a:path w="199" h="569">
                      <a:moveTo>
                        <a:pt x="0" y="0"/>
                      </a:moveTo>
                      <a:lnTo>
                        <a:pt x="87" y="39"/>
                      </a:lnTo>
                      <a:lnTo>
                        <a:pt x="79" y="107"/>
                      </a:lnTo>
                      <a:lnTo>
                        <a:pt x="134" y="110"/>
                      </a:lnTo>
                      <a:lnTo>
                        <a:pt x="169" y="233"/>
                      </a:lnTo>
                      <a:lnTo>
                        <a:pt x="189" y="366"/>
                      </a:lnTo>
                      <a:lnTo>
                        <a:pt x="197" y="492"/>
                      </a:lnTo>
                      <a:lnTo>
                        <a:pt x="199" y="569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8443" name="Freeform 11"/>
              <p:cNvSpPr>
                <a:spLocks/>
              </p:cNvSpPr>
              <p:nvPr/>
            </p:nvSpPr>
            <p:spPr bwMode="auto">
              <a:xfrm>
                <a:off x="3074" y="1049"/>
                <a:ext cx="213" cy="176"/>
              </a:xfrm>
              <a:custGeom>
                <a:avLst/>
                <a:gdLst/>
                <a:ahLst/>
                <a:cxnLst>
                  <a:cxn ang="0">
                    <a:pos x="19" y="56"/>
                  </a:cxn>
                  <a:cxn ang="0">
                    <a:pos x="0" y="85"/>
                  </a:cxn>
                  <a:cxn ang="0">
                    <a:pos x="92" y="176"/>
                  </a:cxn>
                  <a:cxn ang="0">
                    <a:pos x="122" y="69"/>
                  </a:cxn>
                  <a:cxn ang="0">
                    <a:pos x="213" y="122"/>
                  </a:cxn>
                  <a:cxn ang="0">
                    <a:pos x="209" y="30"/>
                  </a:cxn>
                  <a:cxn ang="0">
                    <a:pos x="153" y="0"/>
                  </a:cxn>
                  <a:cxn ang="0">
                    <a:pos x="19" y="56"/>
                  </a:cxn>
                </a:cxnLst>
                <a:rect l="0" t="0" r="r" b="b"/>
                <a:pathLst>
                  <a:path w="213" h="176">
                    <a:moveTo>
                      <a:pt x="19" y="56"/>
                    </a:moveTo>
                    <a:lnTo>
                      <a:pt x="0" y="85"/>
                    </a:lnTo>
                    <a:lnTo>
                      <a:pt x="92" y="176"/>
                    </a:lnTo>
                    <a:lnTo>
                      <a:pt x="122" y="69"/>
                    </a:lnTo>
                    <a:lnTo>
                      <a:pt x="213" y="122"/>
                    </a:lnTo>
                    <a:lnTo>
                      <a:pt x="209" y="30"/>
                    </a:lnTo>
                    <a:lnTo>
                      <a:pt x="153" y="0"/>
                    </a:lnTo>
                    <a:lnTo>
                      <a:pt x="19" y="56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8459" name="Group 27"/>
              <p:cNvGrpSpPr>
                <a:grpSpLocks/>
              </p:cNvGrpSpPr>
              <p:nvPr/>
            </p:nvGrpSpPr>
            <p:grpSpPr bwMode="auto">
              <a:xfrm>
                <a:off x="3171" y="1780"/>
                <a:ext cx="857" cy="1580"/>
                <a:chOff x="3492" y="951"/>
                <a:chExt cx="857" cy="1580"/>
              </a:xfrm>
            </p:grpSpPr>
            <p:grpSp>
              <p:nvGrpSpPr>
                <p:cNvPr id="18457" name="Group 25"/>
                <p:cNvGrpSpPr>
                  <a:grpSpLocks/>
                </p:cNvGrpSpPr>
                <p:nvPr/>
              </p:nvGrpSpPr>
              <p:grpSpPr bwMode="auto">
                <a:xfrm>
                  <a:off x="3551" y="1971"/>
                  <a:ext cx="750" cy="560"/>
                  <a:chOff x="3551" y="1971"/>
                  <a:chExt cx="750" cy="560"/>
                </a:xfrm>
              </p:grpSpPr>
              <p:sp>
                <p:nvSpPr>
                  <p:cNvPr id="18455" name="Freeform 23"/>
                  <p:cNvSpPr>
                    <a:spLocks/>
                  </p:cNvSpPr>
                  <p:nvPr/>
                </p:nvSpPr>
                <p:spPr bwMode="auto">
                  <a:xfrm>
                    <a:off x="3900" y="1971"/>
                    <a:ext cx="401" cy="203"/>
                  </a:xfrm>
                  <a:custGeom>
                    <a:avLst/>
                    <a:gdLst/>
                    <a:ahLst/>
                    <a:cxnLst>
                      <a:cxn ang="0">
                        <a:pos x="19" y="47"/>
                      </a:cxn>
                      <a:cxn ang="0">
                        <a:pos x="10" y="105"/>
                      </a:cxn>
                      <a:cxn ang="0">
                        <a:pos x="0" y="144"/>
                      </a:cxn>
                      <a:cxn ang="0">
                        <a:pos x="6" y="173"/>
                      </a:cxn>
                      <a:cxn ang="0">
                        <a:pos x="19" y="186"/>
                      </a:cxn>
                      <a:cxn ang="0">
                        <a:pos x="65" y="191"/>
                      </a:cxn>
                      <a:cxn ang="0">
                        <a:pos x="124" y="186"/>
                      </a:cxn>
                      <a:cxn ang="0">
                        <a:pos x="140" y="159"/>
                      </a:cxn>
                      <a:cxn ang="0">
                        <a:pos x="222" y="194"/>
                      </a:cxn>
                      <a:cxn ang="0">
                        <a:pos x="279" y="203"/>
                      </a:cxn>
                      <a:cxn ang="0">
                        <a:pos x="317" y="203"/>
                      </a:cxn>
                      <a:cxn ang="0">
                        <a:pos x="366" y="199"/>
                      </a:cxn>
                      <a:cxn ang="0">
                        <a:pos x="388" y="191"/>
                      </a:cxn>
                      <a:cxn ang="0">
                        <a:pos x="401" y="170"/>
                      </a:cxn>
                      <a:cxn ang="0">
                        <a:pos x="395" y="131"/>
                      </a:cxn>
                      <a:cxn ang="0">
                        <a:pos x="373" y="112"/>
                      </a:cxn>
                      <a:cxn ang="0">
                        <a:pos x="317" y="111"/>
                      </a:cxn>
                      <a:cxn ang="0">
                        <a:pos x="256" y="90"/>
                      </a:cxn>
                      <a:cxn ang="0">
                        <a:pos x="205" y="72"/>
                      </a:cxn>
                      <a:cxn ang="0">
                        <a:pos x="205" y="0"/>
                      </a:cxn>
                      <a:cxn ang="0">
                        <a:pos x="19" y="47"/>
                      </a:cxn>
                    </a:cxnLst>
                    <a:rect l="0" t="0" r="r" b="b"/>
                    <a:pathLst>
                      <a:path w="401" h="203">
                        <a:moveTo>
                          <a:pt x="19" y="47"/>
                        </a:moveTo>
                        <a:lnTo>
                          <a:pt x="10" y="105"/>
                        </a:lnTo>
                        <a:lnTo>
                          <a:pt x="0" y="144"/>
                        </a:lnTo>
                        <a:lnTo>
                          <a:pt x="6" y="173"/>
                        </a:lnTo>
                        <a:lnTo>
                          <a:pt x="19" y="186"/>
                        </a:lnTo>
                        <a:lnTo>
                          <a:pt x="65" y="191"/>
                        </a:lnTo>
                        <a:lnTo>
                          <a:pt x="124" y="186"/>
                        </a:lnTo>
                        <a:lnTo>
                          <a:pt x="140" y="159"/>
                        </a:lnTo>
                        <a:lnTo>
                          <a:pt x="222" y="194"/>
                        </a:lnTo>
                        <a:lnTo>
                          <a:pt x="279" y="203"/>
                        </a:lnTo>
                        <a:lnTo>
                          <a:pt x="317" y="203"/>
                        </a:lnTo>
                        <a:lnTo>
                          <a:pt x="366" y="199"/>
                        </a:lnTo>
                        <a:lnTo>
                          <a:pt x="388" y="191"/>
                        </a:lnTo>
                        <a:lnTo>
                          <a:pt x="401" y="170"/>
                        </a:lnTo>
                        <a:lnTo>
                          <a:pt x="395" y="131"/>
                        </a:lnTo>
                        <a:lnTo>
                          <a:pt x="373" y="112"/>
                        </a:lnTo>
                        <a:lnTo>
                          <a:pt x="317" y="111"/>
                        </a:lnTo>
                        <a:lnTo>
                          <a:pt x="256" y="90"/>
                        </a:lnTo>
                        <a:lnTo>
                          <a:pt x="205" y="72"/>
                        </a:lnTo>
                        <a:lnTo>
                          <a:pt x="205" y="0"/>
                        </a:lnTo>
                        <a:lnTo>
                          <a:pt x="19" y="47"/>
                        </a:lnTo>
                        <a:close/>
                      </a:path>
                    </a:pathLst>
                  </a:custGeom>
                  <a:solidFill>
                    <a:srgbClr val="C0600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56" name="Freeform 24"/>
                  <p:cNvSpPr>
                    <a:spLocks/>
                  </p:cNvSpPr>
                  <p:nvPr/>
                </p:nvSpPr>
                <p:spPr bwMode="auto">
                  <a:xfrm>
                    <a:off x="3551" y="2336"/>
                    <a:ext cx="268" cy="195"/>
                  </a:xfrm>
                  <a:custGeom>
                    <a:avLst/>
                    <a:gdLst/>
                    <a:ahLst/>
                    <a:cxnLst>
                      <a:cxn ang="0">
                        <a:pos x="26" y="3"/>
                      </a:cxn>
                      <a:cxn ang="0">
                        <a:pos x="0" y="68"/>
                      </a:cxn>
                      <a:cxn ang="0">
                        <a:pos x="4" y="103"/>
                      </a:cxn>
                      <a:cxn ang="0">
                        <a:pos x="33" y="106"/>
                      </a:cxn>
                      <a:cxn ang="0">
                        <a:pos x="54" y="148"/>
                      </a:cxn>
                      <a:cxn ang="0">
                        <a:pos x="96" y="170"/>
                      </a:cxn>
                      <a:cxn ang="0">
                        <a:pos x="159" y="188"/>
                      </a:cxn>
                      <a:cxn ang="0">
                        <a:pos x="188" y="195"/>
                      </a:cxn>
                      <a:cxn ang="0">
                        <a:pos x="223" y="193"/>
                      </a:cxn>
                      <a:cxn ang="0">
                        <a:pos x="257" y="177"/>
                      </a:cxn>
                      <a:cxn ang="0">
                        <a:pos x="268" y="141"/>
                      </a:cxn>
                      <a:cxn ang="0">
                        <a:pos x="259" y="103"/>
                      </a:cxn>
                      <a:cxn ang="0">
                        <a:pos x="233" y="79"/>
                      </a:cxn>
                      <a:cxn ang="0">
                        <a:pos x="193" y="64"/>
                      </a:cxn>
                      <a:cxn ang="0">
                        <a:pos x="186" y="29"/>
                      </a:cxn>
                      <a:cxn ang="0">
                        <a:pos x="178" y="0"/>
                      </a:cxn>
                      <a:cxn ang="0">
                        <a:pos x="26" y="3"/>
                      </a:cxn>
                    </a:cxnLst>
                    <a:rect l="0" t="0" r="r" b="b"/>
                    <a:pathLst>
                      <a:path w="268" h="195">
                        <a:moveTo>
                          <a:pt x="26" y="3"/>
                        </a:moveTo>
                        <a:lnTo>
                          <a:pt x="0" y="68"/>
                        </a:lnTo>
                        <a:lnTo>
                          <a:pt x="4" y="103"/>
                        </a:lnTo>
                        <a:lnTo>
                          <a:pt x="33" y="106"/>
                        </a:lnTo>
                        <a:lnTo>
                          <a:pt x="54" y="148"/>
                        </a:lnTo>
                        <a:lnTo>
                          <a:pt x="96" y="170"/>
                        </a:lnTo>
                        <a:lnTo>
                          <a:pt x="159" y="188"/>
                        </a:lnTo>
                        <a:lnTo>
                          <a:pt x="188" y="195"/>
                        </a:lnTo>
                        <a:lnTo>
                          <a:pt x="223" y="193"/>
                        </a:lnTo>
                        <a:lnTo>
                          <a:pt x="257" y="177"/>
                        </a:lnTo>
                        <a:lnTo>
                          <a:pt x="268" y="141"/>
                        </a:lnTo>
                        <a:lnTo>
                          <a:pt x="259" y="103"/>
                        </a:lnTo>
                        <a:lnTo>
                          <a:pt x="233" y="79"/>
                        </a:lnTo>
                        <a:lnTo>
                          <a:pt x="193" y="64"/>
                        </a:lnTo>
                        <a:lnTo>
                          <a:pt x="186" y="29"/>
                        </a:lnTo>
                        <a:lnTo>
                          <a:pt x="178" y="0"/>
                        </a:lnTo>
                        <a:lnTo>
                          <a:pt x="26" y="3"/>
                        </a:lnTo>
                        <a:close/>
                      </a:path>
                    </a:pathLst>
                  </a:custGeom>
                  <a:solidFill>
                    <a:srgbClr val="C0600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8458" name="Freeform 26"/>
                <p:cNvSpPr>
                  <a:spLocks/>
                </p:cNvSpPr>
                <p:nvPr/>
              </p:nvSpPr>
              <p:spPr bwMode="auto">
                <a:xfrm>
                  <a:off x="3492" y="951"/>
                  <a:ext cx="857" cy="1412"/>
                </a:xfrm>
                <a:custGeom>
                  <a:avLst/>
                  <a:gdLst/>
                  <a:ahLst/>
                  <a:cxnLst>
                    <a:cxn ang="0">
                      <a:pos x="8" y="120"/>
                    </a:cxn>
                    <a:cxn ang="0">
                      <a:pos x="136" y="114"/>
                    </a:cxn>
                    <a:cxn ang="0">
                      <a:pos x="194" y="101"/>
                    </a:cxn>
                    <a:cxn ang="0">
                      <a:pos x="313" y="60"/>
                    </a:cxn>
                    <a:cxn ang="0">
                      <a:pos x="383" y="0"/>
                    </a:cxn>
                    <a:cxn ang="0">
                      <a:pos x="530" y="127"/>
                    </a:cxn>
                    <a:cxn ang="0">
                      <a:pos x="659" y="226"/>
                    </a:cxn>
                    <a:cxn ang="0">
                      <a:pos x="729" y="290"/>
                    </a:cxn>
                    <a:cxn ang="0">
                      <a:pos x="786" y="361"/>
                    </a:cxn>
                    <a:cxn ang="0">
                      <a:pos x="829" y="411"/>
                    </a:cxn>
                    <a:cxn ang="0">
                      <a:pos x="843" y="439"/>
                    </a:cxn>
                    <a:cxn ang="0">
                      <a:pos x="857" y="482"/>
                    </a:cxn>
                    <a:cxn ang="0">
                      <a:pos x="857" y="546"/>
                    </a:cxn>
                    <a:cxn ang="0">
                      <a:pos x="804" y="630"/>
                    </a:cxn>
                    <a:cxn ang="0">
                      <a:pos x="743" y="790"/>
                    </a:cxn>
                    <a:cxn ang="0">
                      <a:pos x="696" y="923"/>
                    </a:cxn>
                    <a:cxn ang="0">
                      <a:pos x="677" y="990"/>
                    </a:cxn>
                    <a:cxn ang="0">
                      <a:pos x="652" y="1100"/>
                    </a:cxn>
                    <a:cxn ang="0">
                      <a:pos x="588" y="1093"/>
                    </a:cxn>
                    <a:cxn ang="0">
                      <a:pos x="510" y="1100"/>
                    </a:cxn>
                    <a:cxn ang="0">
                      <a:pos x="432" y="1100"/>
                    </a:cxn>
                    <a:cxn ang="0">
                      <a:pos x="453" y="993"/>
                    </a:cxn>
                    <a:cxn ang="0">
                      <a:pos x="511" y="821"/>
                    </a:cxn>
                    <a:cxn ang="0">
                      <a:pos x="574" y="642"/>
                    </a:cxn>
                    <a:cxn ang="0">
                      <a:pos x="602" y="564"/>
                    </a:cxn>
                    <a:cxn ang="0">
                      <a:pos x="546" y="516"/>
                    </a:cxn>
                    <a:cxn ang="0">
                      <a:pos x="482" y="482"/>
                    </a:cxn>
                    <a:cxn ang="0">
                      <a:pos x="418" y="425"/>
                    </a:cxn>
                    <a:cxn ang="0">
                      <a:pos x="368" y="375"/>
                    </a:cxn>
                    <a:cxn ang="0">
                      <a:pos x="355" y="461"/>
                    </a:cxn>
                    <a:cxn ang="0">
                      <a:pos x="312" y="646"/>
                    </a:cxn>
                    <a:cxn ang="0">
                      <a:pos x="305" y="723"/>
                    </a:cxn>
                    <a:cxn ang="0">
                      <a:pos x="305" y="794"/>
                    </a:cxn>
                    <a:cxn ang="0">
                      <a:pos x="275" y="914"/>
                    </a:cxn>
                    <a:cxn ang="0">
                      <a:pos x="256" y="1183"/>
                    </a:cxn>
                    <a:cxn ang="0">
                      <a:pos x="255" y="1398"/>
                    </a:cxn>
                    <a:cxn ang="0">
                      <a:pos x="142" y="1398"/>
                    </a:cxn>
                    <a:cxn ang="0">
                      <a:pos x="99" y="1412"/>
                    </a:cxn>
                    <a:cxn ang="0">
                      <a:pos x="56" y="1390"/>
                    </a:cxn>
                    <a:cxn ang="0">
                      <a:pos x="59" y="1264"/>
                    </a:cxn>
                    <a:cxn ang="0">
                      <a:pos x="48" y="1129"/>
                    </a:cxn>
                    <a:cxn ang="0">
                      <a:pos x="66" y="928"/>
                    </a:cxn>
                    <a:cxn ang="0">
                      <a:pos x="78" y="786"/>
                    </a:cxn>
                    <a:cxn ang="0">
                      <a:pos x="66" y="578"/>
                    </a:cxn>
                    <a:cxn ang="0">
                      <a:pos x="29" y="354"/>
                    </a:cxn>
                    <a:cxn ang="0">
                      <a:pos x="0" y="219"/>
                    </a:cxn>
                    <a:cxn ang="0">
                      <a:pos x="8" y="120"/>
                    </a:cxn>
                  </a:cxnLst>
                  <a:rect l="0" t="0" r="r" b="b"/>
                  <a:pathLst>
                    <a:path w="857" h="1412">
                      <a:moveTo>
                        <a:pt x="8" y="120"/>
                      </a:moveTo>
                      <a:lnTo>
                        <a:pt x="136" y="114"/>
                      </a:lnTo>
                      <a:lnTo>
                        <a:pt x="194" y="101"/>
                      </a:lnTo>
                      <a:lnTo>
                        <a:pt x="313" y="60"/>
                      </a:lnTo>
                      <a:lnTo>
                        <a:pt x="383" y="0"/>
                      </a:lnTo>
                      <a:lnTo>
                        <a:pt x="530" y="127"/>
                      </a:lnTo>
                      <a:lnTo>
                        <a:pt x="659" y="226"/>
                      </a:lnTo>
                      <a:lnTo>
                        <a:pt x="729" y="290"/>
                      </a:lnTo>
                      <a:lnTo>
                        <a:pt x="786" y="361"/>
                      </a:lnTo>
                      <a:lnTo>
                        <a:pt x="829" y="411"/>
                      </a:lnTo>
                      <a:lnTo>
                        <a:pt x="843" y="439"/>
                      </a:lnTo>
                      <a:lnTo>
                        <a:pt x="857" y="482"/>
                      </a:lnTo>
                      <a:lnTo>
                        <a:pt x="857" y="546"/>
                      </a:lnTo>
                      <a:lnTo>
                        <a:pt x="804" y="630"/>
                      </a:lnTo>
                      <a:lnTo>
                        <a:pt x="743" y="790"/>
                      </a:lnTo>
                      <a:lnTo>
                        <a:pt x="696" y="923"/>
                      </a:lnTo>
                      <a:lnTo>
                        <a:pt x="677" y="990"/>
                      </a:lnTo>
                      <a:lnTo>
                        <a:pt x="652" y="1100"/>
                      </a:lnTo>
                      <a:lnTo>
                        <a:pt x="588" y="1093"/>
                      </a:lnTo>
                      <a:lnTo>
                        <a:pt x="510" y="1100"/>
                      </a:lnTo>
                      <a:lnTo>
                        <a:pt x="432" y="1100"/>
                      </a:lnTo>
                      <a:lnTo>
                        <a:pt x="453" y="993"/>
                      </a:lnTo>
                      <a:lnTo>
                        <a:pt x="511" y="821"/>
                      </a:lnTo>
                      <a:lnTo>
                        <a:pt x="574" y="642"/>
                      </a:lnTo>
                      <a:lnTo>
                        <a:pt x="602" y="564"/>
                      </a:lnTo>
                      <a:lnTo>
                        <a:pt x="546" y="516"/>
                      </a:lnTo>
                      <a:lnTo>
                        <a:pt x="482" y="482"/>
                      </a:lnTo>
                      <a:lnTo>
                        <a:pt x="418" y="425"/>
                      </a:lnTo>
                      <a:lnTo>
                        <a:pt x="368" y="375"/>
                      </a:lnTo>
                      <a:lnTo>
                        <a:pt x="355" y="461"/>
                      </a:lnTo>
                      <a:lnTo>
                        <a:pt x="312" y="646"/>
                      </a:lnTo>
                      <a:lnTo>
                        <a:pt x="305" y="723"/>
                      </a:lnTo>
                      <a:lnTo>
                        <a:pt x="305" y="794"/>
                      </a:lnTo>
                      <a:lnTo>
                        <a:pt x="275" y="914"/>
                      </a:lnTo>
                      <a:lnTo>
                        <a:pt x="256" y="1183"/>
                      </a:lnTo>
                      <a:lnTo>
                        <a:pt x="255" y="1398"/>
                      </a:lnTo>
                      <a:lnTo>
                        <a:pt x="142" y="1398"/>
                      </a:lnTo>
                      <a:lnTo>
                        <a:pt x="99" y="1412"/>
                      </a:lnTo>
                      <a:lnTo>
                        <a:pt x="56" y="1390"/>
                      </a:lnTo>
                      <a:lnTo>
                        <a:pt x="59" y="1264"/>
                      </a:lnTo>
                      <a:lnTo>
                        <a:pt x="48" y="1129"/>
                      </a:lnTo>
                      <a:lnTo>
                        <a:pt x="66" y="928"/>
                      </a:lnTo>
                      <a:lnTo>
                        <a:pt x="78" y="786"/>
                      </a:lnTo>
                      <a:lnTo>
                        <a:pt x="66" y="578"/>
                      </a:lnTo>
                      <a:lnTo>
                        <a:pt x="29" y="354"/>
                      </a:lnTo>
                      <a:lnTo>
                        <a:pt x="0" y="219"/>
                      </a:lnTo>
                      <a:lnTo>
                        <a:pt x="8" y="12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8467" name="Group 35"/>
              <p:cNvGrpSpPr>
                <a:grpSpLocks/>
              </p:cNvGrpSpPr>
              <p:nvPr/>
            </p:nvGrpSpPr>
            <p:grpSpPr bwMode="auto">
              <a:xfrm>
                <a:off x="2736" y="1125"/>
                <a:ext cx="630" cy="1101"/>
                <a:chOff x="3083" y="318"/>
                <a:chExt cx="630" cy="1101"/>
              </a:xfrm>
            </p:grpSpPr>
            <p:grpSp>
              <p:nvGrpSpPr>
                <p:cNvPr id="18462" name="Group 30"/>
                <p:cNvGrpSpPr>
                  <a:grpSpLocks/>
                </p:cNvGrpSpPr>
                <p:nvPr/>
              </p:nvGrpSpPr>
              <p:grpSpPr bwMode="auto">
                <a:xfrm>
                  <a:off x="3252" y="318"/>
                  <a:ext cx="461" cy="1101"/>
                  <a:chOff x="3252" y="318"/>
                  <a:chExt cx="461" cy="1101"/>
                </a:xfrm>
              </p:grpSpPr>
              <p:sp>
                <p:nvSpPr>
                  <p:cNvPr id="18460" name="Freeform 28"/>
                  <p:cNvSpPr>
                    <a:spLocks/>
                  </p:cNvSpPr>
                  <p:nvPr/>
                </p:nvSpPr>
                <p:spPr bwMode="auto">
                  <a:xfrm>
                    <a:off x="3252" y="318"/>
                    <a:ext cx="461" cy="1101"/>
                  </a:xfrm>
                  <a:custGeom>
                    <a:avLst/>
                    <a:gdLst/>
                    <a:ahLst/>
                    <a:cxnLst>
                      <a:cxn ang="0">
                        <a:pos x="322" y="1065"/>
                      </a:cxn>
                      <a:cxn ang="0">
                        <a:pos x="398" y="1019"/>
                      </a:cxn>
                      <a:cxn ang="0">
                        <a:pos x="430" y="916"/>
                      </a:cxn>
                      <a:cxn ang="0">
                        <a:pos x="454" y="823"/>
                      </a:cxn>
                      <a:cxn ang="0">
                        <a:pos x="461" y="720"/>
                      </a:cxn>
                      <a:cxn ang="0">
                        <a:pos x="434" y="608"/>
                      </a:cxn>
                      <a:cxn ang="0">
                        <a:pos x="416" y="516"/>
                      </a:cxn>
                      <a:cxn ang="0">
                        <a:pos x="392" y="410"/>
                      </a:cxn>
                      <a:cxn ang="0">
                        <a:pos x="363" y="331"/>
                      </a:cxn>
                      <a:cxn ang="0">
                        <a:pos x="315" y="236"/>
                      </a:cxn>
                      <a:cxn ang="0">
                        <a:pos x="276" y="149"/>
                      </a:cxn>
                      <a:cxn ang="0">
                        <a:pos x="207" y="45"/>
                      </a:cxn>
                      <a:cxn ang="0">
                        <a:pos x="169" y="0"/>
                      </a:cxn>
                      <a:cxn ang="0">
                        <a:pos x="124" y="33"/>
                      </a:cxn>
                      <a:cxn ang="0">
                        <a:pos x="77" y="76"/>
                      </a:cxn>
                      <a:cxn ang="0">
                        <a:pos x="13" y="134"/>
                      </a:cxn>
                      <a:cxn ang="0">
                        <a:pos x="7" y="153"/>
                      </a:cxn>
                      <a:cxn ang="0">
                        <a:pos x="0" y="187"/>
                      </a:cxn>
                      <a:cxn ang="0">
                        <a:pos x="19" y="247"/>
                      </a:cxn>
                      <a:cxn ang="0">
                        <a:pos x="45" y="321"/>
                      </a:cxn>
                      <a:cxn ang="0">
                        <a:pos x="115" y="457"/>
                      </a:cxn>
                      <a:cxn ang="0">
                        <a:pos x="141" y="573"/>
                      </a:cxn>
                      <a:cxn ang="0">
                        <a:pos x="150" y="661"/>
                      </a:cxn>
                      <a:cxn ang="0">
                        <a:pos x="153" y="728"/>
                      </a:cxn>
                      <a:cxn ang="0">
                        <a:pos x="153" y="843"/>
                      </a:cxn>
                      <a:cxn ang="0">
                        <a:pos x="141" y="1024"/>
                      </a:cxn>
                      <a:cxn ang="0">
                        <a:pos x="141" y="1086"/>
                      </a:cxn>
                      <a:cxn ang="0">
                        <a:pos x="162" y="1095"/>
                      </a:cxn>
                      <a:cxn ang="0">
                        <a:pos x="224" y="1101"/>
                      </a:cxn>
                      <a:cxn ang="0">
                        <a:pos x="269" y="1088"/>
                      </a:cxn>
                      <a:cxn ang="0">
                        <a:pos x="322" y="1065"/>
                      </a:cxn>
                    </a:cxnLst>
                    <a:rect l="0" t="0" r="r" b="b"/>
                    <a:pathLst>
                      <a:path w="461" h="1101">
                        <a:moveTo>
                          <a:pt x="322" y="1065"/>
                        </a:moveTo>
                        <a:lnTo>
                          <a:pt x="398" y="1019"/>
                        </a:lnTo>
                        <a:lnTo>
                          <a:pt x="430" y="916"/>
                        </a:lnTo>
                        <a:lnTo>
                          <a:pt x="454" y="823"/>
                        </a:lnTo>
                        <a:lnTo>
                          <a:pt x="461" y="720"/>
                        </a:lnTo>
                        <a:lnTo>
                          <a:pt x="434" y="608"/>
                        </a:lnTo>
                        <a:lnTo>
                          <a:pt x="416" y="516"/>
                        </a:lnTo>
                        <a:lnTo>
                          <a:pt x="392" y="410"/>
                        </a:lnTo>
                        <a:lnTo>
                          <a:pt x="363" y="331"/>
                        </a:lnTo>
                        <a:lnTo>
                          <a:pt x="315" y="236"/>
                        </a:lnTo>
                        <a:lnTo>
                          <a:pt x="276" y="149"/>
                        </a:lnTo>
                        <a:lnTo>
                          <a:pt x="207" y="45"/>
                        </a:lnTo>
                        <a:lnTo>
                          <a:pt x="169" y="0"/>
                        </a:lnTo>
                        <a:lnTo>
                          <a:pt x="124" y="33"/>
                        </a:lnTo>
                        <a:lnTo>
                          <a:pt x="77" y="76"/>
                        </a:lnTo>
                        <a:lnTo>
                          <a:pt x="13" y="134"/>
                        </a:lnTo>
                        <a:lnTo>
                          <a:pt x="7" y="153"/>
                        </a:lnTo>
                        <a:lnTo>
                          <a:pt x="0" y="187"/>
                        </a:lnTo>
                        <a:lnTo>
                          <a:pt x="19" y="247"/>
                        </a:lnTo>
                        <a:lnTo>
                          <a:pt x="45" y="321"/>
                        </a:lnTo>
                        <a:lnTo>
                          <a:pt x="115" y="457"/>
                        </a:lnTo>
                        <a:lnTo>
                          <a:pt x="141" y="573"/>
                        </a:lnTo>
                        <a:lnTo>
                          <a:pt x="150" y="661"/>
                        </a:lnTo>
                        <a:lnTo>
                          <a:pt x="153" y="728"/>
                        </a:lnTo>
                        <a:lnTo>
                          <a:pt x="153" y="843"/>
                        </a:lnTo>
                        <a:lnTo>
                          <a:pt x="141" y="1024"/>
                        </a:lnTo>
                        <a:lnTo>
                          <a:pt x="141" y="1086"/>
                        </a:lnTo>
                        <a:lnTo>
                          <a:pt x="162" y="1095"/>
                        </a:lnTo>
                        <a:lnTo>
                          <a:pt x="224" y="1101"/>
                        </a:lnTo>
                        <a:lnTo>
                          <a:pt x="269" y="1088"/>
                        </a:lnTo>
                        <a:lnTo>
                          <a:pt x="322" y="1065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61" name="Freeform 29"/>
                  <p:cNvSpPr>
                    <a:spLocks/>
                  </p:cNvSpPr>
                  <p:nvPr/>
                </p:nvSpPr>
                <p:spPr bwMode="auto">
                  <a:xfrm>
                    <a:off x="3369" y="361"/>
                    <a:ext cx="325" cy="62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4" y="144"/>
                      </a:cxn>
                      <a:cxn ang="0">
                        <a:pos x="119" y="125"/>
                      </a:cxn>
                      <a:cxn ang="0">
                        <a:pos x="71" y="200"/>
                      </a:cxn>
                      <a:cxn ang="0">
                        <a:pos x="119" y="255"/>
                      </a:cxn>
                      <a:cxn ang="0">
                        <a:pos x="172" y="341"/>
                      </a:cxn>
                      <a:cxn ang="0">
                        <a:pos x="235" y="440"/>
                      </a:cxn>
                      <a:cxn ang="0">
                        <a:pos x="289" y="535"/>
                      </a:cxn>
                      <a:cxn ang="0">
                        <a:pos x="325" y="620"/>
                      </a:cxn>
                    </a:cxnLst>
                    <a:rect l="0" t="0" r="r" b="b"/>
                    <a:pathLst>
                      <a:path w="325" h="620">
                        <a:moveTo>
                          <a:pt x="0" y="0"/>
                        </a:moveTo>
                        <a:lnTo>
                          <a:pt x="44" y="144"/>
                        </a:lnTo>
                        <a:lnTo>
                          <a:pt x="119" y="125"/>
                        </a:lnTo>
                        <a:lnTo>
                          <a:pt x="71" y="200"/>
                        </a:lnTo>
                        <a:lnTo>
                          <a:pt x="119" y="255"/>
                        </a:lnTo>
                        <a:lnTo>
                          <a:pt x="172" y="341"/>
                        </a:lnTo>
                        <a:lnTo>
                          <a:pt x="235" y="440"/>
                        </a:lnTo>
                        <a:lnTo>
                          <a:pt x="289" y="535"/>
                        </a:lnTo>
                        <a:lnTo>
                          <a:pt x="325" y="62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8466" name="Group 34"/>
                <p:cNvGrpSpPr>
                  <a:grpSpLocks/>
                </p:cNvGrpSpPr>
                <p:nvPr/>
              </p:nvGrpSpPr>
              <p:grpSpPr bwMode="auto">
                <a:xfrm>
                  <a:off x="3083" y="434"/>
                  <a:ext cx="549" cy="922"/>
                  <a:chOff x="3083" y="434"/>
                  <a:chExt cx="549" cy="922"/>
                </a:xfrm>
              </p:grpSpPr>
              <p:sp>
                <p:nvSpPr>
                  <p:cNvPr id="18463" name="Freeform 31"/>
                  <p:cNvSpPr>
                    <a:spLocks/>
                  </p:cNvSpPr>
                  <p:nvPr/>
                </p:nvSpPr>
                <p:spPr bwMode="auto">
                  <a:xfrm>
                    <a:off x="3428" y="1142"/>
                    <a:ext cx="204" cy="214"/>
                  </a:xfrm>
                  <a:custGeom>
                    <a:avLst/>
                    <a:gdLst/>
                    <a:ahLst/>
                    <a:cxnLst>
                      <a:cxn ang="0">
                        <a:pos x="63" y="0"/>
                      </a:cxn>
                      <a:cxn ang="0">
                        <a:pos x="102" y="28"/>
                      </a:cxn>
                      <a:cxn ang="0">
                        <a:pos x="142" y="29"/>
                      </a:cxn>
                      <a:cxn ang="0">
                        <a:pos x="176" y="37"/>
                      </a:cxn>
                      <a:cxn ang="0">
                        <a:pos x="192" y="50"/>
                      </a:cxn>
                      <a:cxn ang="0">
                        <a:pos x="196" y="66"/>
                      </a:cxn>
                      <a:cxn ang="0">
                        <a:pos x="189" y="95"/>
                      </a:cxn>
                      <a:cxn ang="0">
                        <a:pos x="204" y="115"/>
                      </a:cxn>
                      <a:cxn ang="0">
                        <a:pos x="203" y="143"/>
                      </a:cxn>
                      <a:cxn ang="0">
                        <a:pos x="187" y="160"/>
                      </a:cxn>
                      <a:cxn ang="0">
                        <a:pos x="175" y="181"/>
                      </a:cxn>
                      <a:cxn ang="0">
                        <a:pos x="147" y="191"/>
                      </a:cxn>
                      <a:cxn ang="0">
                        <a:pos x="129" y="214"/>
                      </a:cxn>
                      <a:cxn ang="0">
                        <a:pos x="95" y="210"/>
                      </a:cxn>
                      <a:cxn ang="0">
                        <a:pos x="75" y="197"/>
                      </a:cxn>
                      <a:cxn ang="0">
                        <a:pos x="56" y="176"/>
                      </a:cxn>
                      <a:cxn ang="0">
                        <a:pos x="44" y="127"/>
                      </a:cxn>
                      <a:cxn ang="0">
                        <a:pos x="0" y="83"/>
                      </a:cxn>
                      <a:cxn ang="0">
                        <a:pos x="63" y="0"/>
                      </a:cxn>
                    </a:cxnLst>
                    <a:rect l="0" t="0" r="r" b="b"/>
                    <a:pathLst>
                      <a:path w="204" h="214">
                        <a:moveTo>
                          <a:pt x="63" y="0"/>
                        </a:moveTo>
                        <a:lnTo>
                          <a:pt x="102" y="28"/>
                        </a:lnTo>
                        <a:lnTo>
                          <a:pt x="142" y="29"/>
                        </a:lnTo>
                        <a:lnTo>
                          <a:pt x="176" y="37"/>
                        </a:lnTo>
                        <a:lnTo>
                          <a:pt x="192" y="50"/>
                        </a:lnTo>
                        <a:lnTo>
                          <a:pt x="196" y="66"/>
                        </a:lnTo>
                        <a:lnTo>
                          <a:pt x="189" y="95"/>
                        </a:lnTo>
                        <a:lnTo>
                          <a:pt x="204" y="115"/>
                        </a:lnTo>
                        <a:lnTo>
                          <a:pt x="203" y="143"/>
                        </a:lnTo>
                        <a:lnTo>
                          <a:pt x="187" y="160"/>
                        </a:lnTo>
                        <a:lnTo>
                          <a:pt x="175" y="181"/>
                        </a:lnTo>
                        <a:lnTo>
                          <a:pt x="147" y="191"/>
                        </a:lnTo>
                        <a:lnTo>
                          <a:pt x="129" y="214"/>
                        </a:lnTo>
                        <a:lnTo>
                          <a:pt x="95" y="210"/>
                        </a:lnTo>
                        <a:lnTo>
                          <a:pt x="75" y="197"/>
                        </a:lnTo>
                        <a:lnTo>
                          <a:pt x="56" y="176"/>
                        </a:lnTo>
                        <a:lnTo>
                          <a:pt x="44" y="127"/>
                        </a:lnTo>
                        <a:lnTo>
                          <a:pt x="0" y="83"/>
                        </a:lnTo>
                        <a:lnTo>
                          <a:pt x="63" y="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64" name="Freeform 32"/>
                  <p:cNvSpPr>
                    <a:spLocks/>
                  </p:cNvSpPr>
                  <p:nvPr/>
                </p:nvSpPr>
                <p:spPr bwMode="auto">
                  <a:xfrm>
                    <a:off x="3400" y="1132"/>
                    <a:ext cx="121" cy="137"/>
                  </a:xfrm>
                  <a:custGeom>
                    <a:avLst/>
                    <a:gdLst/>
                    <a:ahLst/>
                    <a:cxnLst>
                      <a:cxn ang="0">
                        <a:pos x="91" y="0"/>
                      </a:cxn>
                      <a:cxn ang="0">
                        <a:pos x="121" y="20"/>
                      </a:cxn>
                      <a:cxn ang="0">
                        <a:pos x="105" y="52"/>
                      </a:cxn>
                      <a:cxn ang="0">
                        <a:pos x="75" y="92"/>
                      </a:cxn>
                      <a:cxn ang="0">
                        <a:pos x="33" y="137"/>
                      </a:cxn>
                      <a:cxn ang="0">
                        <a:pos x="0" y="97"/>
                      </a:cxn>
                      <a:cxn ang="0">
                        <a:pos x="91" y="0"/>
                      </a:cxn>
                    </a:cxnLst>
                    <a:rect l="0" t="0" r="r" b="b"/>
                    <a:pathLst>
                      <a:path w="121" h="137">
                        <a:moveTo>
                          <a:pt x="91" y="0"/>
                        </a:moveTo>
                        <a:lnTo>
                          <a:pt x="121" y="20"/>
                        </a:lnTo>
                        <a:lnTo>
                          <a:pt x="105" y="52"/>
                        </a:lnTo>
                        <a:lnTo>
                          <a:pt x="75" y="92"/>
                        </a:lnTo>
                        <a:lnTo>
                          <a:pt x="33" y="137"/>
                        </a:lnTo>
                        <a:lnTo>
                          <a:pt x="0" y="97"/>
                        </a:lnTo>
                        <a:lnTo>
                          <a:pt x="9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65" name="Freeform 33"/>
                  <p:cNvSpPr>
                    <a:spLocks/>
                  </p:cNvSpPr>
                  <p:nvPr/>
                </p:nvSpPr>
                <p:spPr bwMode="auto">
                  <a:xfrm>
                    <a:off x="3083" y="434"/>
                    <a:ext cx="444" cy="840"/>
                  </a:xfrm>
                  <a:custGeom>
                    <a:avLst/>
                    <a:gdLst/>
                    <a:ahLst/>
                    <a:cxnLst>
                      <a:cxn ang="0">
                        <a:pos x="133" y="64"/>
                      </a:cxn>
                      <a:cxn ang="0">
                        <a:pos x="107" y="118"/>
                      </a:cxn>
                      <a:cxn ang="0">
                        <a:pos x="61" y="196"/>
                      </a:cxn>
                      <a:cxn ang="0">
                        <a:pos x="46" y="258"/>
                      </a:cxn>
                      <a:cxn ang="0">
                        <a:pos x="22" y="329"/>
                      </a:cxn>
                      <a:cxn ang="0">
                        <a:pos x="5" y="447"/>
                      </a:cxn>
                      <a:cxn ang="0">
                        <a:pos x="0" y="510"/>
                      </a:cxn>
                      <a:cxn ang="0">
                        <a:pos x="14" y="526"/>
                      </a:cxn>
                      <a:cxn ang="0">
                        <a:pos x="56" y="583"/>
                      </a:cxn>
                      <a:cxn ang="0">
                        <a:pos x="106" y="644"/>
                      </a:cxn>
                      <a:cxn ang="0">
                        <a:pos x="163" y="698"/>
                      </a:cxn>
                      <a:cxn ang="0">
                        <a:pos x="318" y="840"/>
                      </a:cxn>
                      <a:cxn ang="0">
                        <a:pos x="389" y="753"/>
                      </a:cxn>
                      <a:cxn ang="0">
                        <a:pos x="444" y="683"/>
                      </a:cxn>
                      <a:cxn ang="0">
                        <a:pos x="297" y="556"/>
                      </a:cxn>
                      <a:cxn ang="0">
                        <a:pos x="248" y="519"/>
                      </a:cxn>
                      <a:cxn ang="0">
                        <a:pos x="218" y="486"/>
                      </a:cxn>
                      <a:cxn ang="0">
                        <a:pos x="193" y="471"/>
                      </a:cxn>
                      <a:cxn ang="0">
                        <a:pos x="232" y="368"/>
                      </a:cxn>
                      <a:cxn ang="0">
                        <a:pos x="255" y="288"/>
                      </a:cxn>
                      <a:cxn ang="0">
                        <a:pos x="267" y="252"/>
                      </a:cxn>
                      <a:cxn ang="0">
                        <a:pos x="280" y="213"/>
                      </a:cxn>
                      <a:cxn ang="0">
                        <a:pos x="286" y="167"/>
                      </a:cxn>
                      <a:cxn ang="0">
                        <a:pos x="286" y="123"/>
                      </a:cxn>
                      <a:cxn ang="0">
                        <a:pos x="286" y="88"/>
                      </a:cxn>
                      <a:cxn ang="0">
                        <a:pos x="280" y="52"/>
                      </a:cxn>
                      <a:cxn ang="0">
                        <a:pos x="258" y="24"/>
                      </a:cxn>
                      <a:cxn ang="0">
                        <a:pos x="229" y="5"/>
                      </a:cxn>
                      <a:cxn ang="0">
                        <a:pos x="208" y="0"/>
                      </a:cxn>
                      <a:cxn ang="0">
                        <a:pos x="169" y="25"/>
                      </a:cxn>
                      <a:cxn ang="0">
                        <a:pos x="133" y="64"/>
                      </a:cxn>
                    </a:cxnLst>
                    <a:rect l="0" t="0" r="r" b="b"/>
                    <a:pathLst>
                      <a:path w="444" h="840">
                        <a:moveTo>
                          <a:pt x="133" y="64"/>
                        </a:moveTo>
                        <a:lnTo>
                          <a:pt x="107" y="118"/>
                        </a:lnTo>
                        <a:lnTo>
                          <a:pt x="61" y="196"/>
                        </a:lnTo>
                        <a:lnTo>
                          <a:pt x="46" y="258"/>
                        </a:lnTo>
                        <a:lnTo>
                          <a:pt x="22" y="329"/>
                        </a:lnTo>
                        <a:lnTo>
                          <a:pt x="5" y="447"/>
                        </a:lnTo>
                        <a:lnTo>
                          <a:pt x="0" y="510"/>
                        </a:lnTo>
                        <a:lnTo>
                          <a:pt x="14" y="526"/>
                        </a:lnTo>
                        <a:lnTo>
                          <a:pt x="56" y="583"/>
                        </a:lnTo>
                        <a:lnTo>
                          <a:pt x="106" y="644"/>
                        </a:lnTo>
                        <a:lnTo>
                          <a:pt x="163" y="698"/>
                        </a:lnTo>
                        <a:lnTo>
                          <a:pt x="318" y="840"/>
                        </a:lnTo>
                        <a:lnTo>
                          <a:pt x="389" y="753"/>
                        </a:lnTo>
                        <a:lnTo>
                          <a:pt x="444" y="683"/>
                        </a:lnTo>
                        <a:lnTo>
                          <a:pt x="297" y="556"/>
                        </a:lnTo>
                        <a:lnTo>
                          <a:pt x="248" y="519"/>
                        </a:lnTo>
                        <a:lnTo>
                          <a:pt x="218" y="486"/>
                        </a:lnTo>
                        <a:lnTo>
                          <a:pt x="193" y="471"/>
                        </a:lnTo>
                        <a:lnTo>
                          <a:pt x="232" y="368"/>
                        </a:lnTo>
                        <a:lnTo>
                          <a:pt x="255" y="288"/>
                        </a:lnTo>
                        <a:lnTo>
                          <a:pt x="267" y="252"/>
                        </a:lnTo>
                        <a:lnTo>
                          <a:pt x="280" y="213"/>
                        </a:lnTo>
                        <a:lnTo>
                          <a:pt x="286" y="167"/>
                        </a:lnTo>
                        <a:lnTo>
                          <a:pt x="286" y="123"/>
                        </a:lnTo>
                        <a:lnTo>
                          <a:pt x="286" y="88"/>
                        </a:lnTo>
                        <a:lnTo>
                          <a:pt x="280" y="52"/>
                        </a:lnTo>
                        <a:lnTo>
                          <a:pt x="258" y="24"/>
                        </a:lnTo>
                        <a:lnTo>
                          <a:pt x="229" y="5"/>
                        </a:lnTo>
                        <a:lnTo>
                          <a:pt x="208" y="0"/>
                        </a:lnTo>
                        <a:lnTo>
                          <a:pt x="169" y="25"/>
                        </a:lnTo>
                        <a:lnTo>
                          <a:pt x="133" y="6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18484" name="Group 52"/>
              <p:cNvGrpSpPr>
                <a:grpSpLocks/>
              </p:cNvGrpSpPr>
              <p:nvPr/>
            </p:nvGrpSpPr>
            <p:grpSpPr bwMode="auto">
              <a:xfrm>
                <a:off x="2884" y="666"/>
                <a:ext cx="355" cy="463"/>
                <a:chOff x="3231" y="-141"/>
                <a:chExt cx="355" cy="463"/>
              </a:xfrm>
            </p:grpSpPr>
            <p:grpSp>
              <p:nvGrpSpPr>
                <p:cNvPr id="18470" name="Group 38"/>
                <p:cNvGrpSpPr>
                  <a:grpSpLocks/>
                </p:cNvGrpSpPr>
                <p:nvPr/>
              </p:nvGrpSpPr>
              <p:grpSpPr bwMode="auto">
                <a:xfrm>
                  <a:off x="3266" y="-5"/>
                  <a:ext cx="305" cy="220"/>
                  <a:chOff x="3266" y="-5"/>
                  <a:chExt cx="305" cy="220"/>
                </a:xfrm>
              </p:grpSpPr>
              <p:sp>
                <p:nvSpPr>
                  <p:cNvPr id="18468" name="Freeform 36"/>
                  <p:cNvSpPr>
                    <a:spLocks/>
                  </p:cNvSpPr>
                  <p:nvPr/>
                </p:nvSpPr>
                <p:spPr bwMode="auto">
                  <a:xfrm>
                    <a:off x="3528" y="-5"/>
                    <a:ext cx="43" cy="100"/>
                  </a:xfrm>
                  <a:custGeom>
                    <a:avLst/>
                    <a:gdLst/>
                    <a:ahLst/>
                    <a:cxnLst>
                      <a:cxn ang="0">
                        <a:pos x="0" y="11"/>
                      </a:cxn>
                      <a:cxn ang="0">
                        <a:pos x="7" y="0"/>
                      </a:cxn>
                      <a:cxn ang="0">
                        <a:pos x="21" y="0"/>
                      </a:cxn>
                      <a:cxn ang="0">
                        <a:pos x="27" y="7"/>
                      </a:cxn>
                      <a:cxn ang="0">
                        <a:pos x="33" y="19"/>
                      </a:cxn>
                      <a:cxn ang="0">
                        <a:pos x="38" y="44"/>
                      </a:cxn>
                      <a:cxn ang="0">
                        <a:pos x="43" y="76"/>
                      </a:cxn>
                      <a:cxn ang="0">
                        <a:pos x="43" y="100"/>
                      </a:cxn>
                      <a:cxn ang="0">
                        <a:pos x="32" y="100"/>
                      </a:cxn>
                      <a:cxn ang="0">
                        <a:pos x="0" y="11"/>
                      </a:cxn>
                    </a:cxnLst>
                    <a:rect l="0" t="0" r="r" b="b"/>
                    <a:pathLst>
                      <a:path w="43" h="100">
                        <a:moveTo>
                          <a:pt x="0" y="11"/>
                        </a:moveTo>
                        <a:lnTo>
                          <a:pt x="7" y="0"/>
                        </a:lnTo>
                        <a:lnTo>
                          <a:pt x="21" y="0"/>
                        </a:lnTo>
                        <a:lnTo>
                          <a:pt x="27" y="7"/>
                        </a:lnTo>
                        <a:lnTo>
                          <a:pt x="33" y="19"/>
                        </a:lnTo>
                        <a:lnTo>
                          <a:pt x="38" y="44"/>
                        </a:lnTo>
                        <a:lnTo>
                          <a:pt x="43" y="76"/>
                        </a:lnTo>
                        <a:lnTo>
                          <a:pt x="43" y="100"/>
                        </a:lnTo>
                        <a:lnTo>
                          <a:pt x="32" y="100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69" name="Freeform 37"/>
                  <p:cNvSpPr>
                    <a:spLocks/>
                  </p:cNvSpPr>
                  <p:nvPr/>
                </p:nvSpPr>
                <p:spPr bwMode="auto">
                  <a:xfrm>
                    <a:off x="3266" y="133"/>
                    <a:ext cx="73" cy="82"/>
                  </a:xfrm>
                  <a:custGeom>
                    <a:avLst/>
                    <a:gdLst/>
                    <a:ahLst/>
                    <a:cxnLst>
                      <a:cxn ang="0">
                        <a:pos x="17" y="0"/>
                      </a:cxn>
                      <a:cxn ang="0">
                        <a:pos x="4" y="7"/>
                      </a:cxn>
                      <a:cxn ang="0">
                        <a:pos x="0" y="16"/>
                      </a:cxn>
                      <a:cxn ang="0">
                        <a:pos x="4" y="29"/>
                      </a:cxn>
                      <a:cxn ang="0">
                        <a:pos x="14" y="43"/>
                      </a:cxn>
                      <a:cxn ang="0">
                        <a:pos x="25" y="56"/>
                      </a:cxn>
                      <a:cxn ang="0">
                        <a:pos x="46" y="77"/>
                      </a:cxn>
                      <a:cxn ang="0">
                        <a:pos x="60" y="82"/>
                      </a:cxn>
                      <a:cxn ang="0">
                        <a:pos x="73" y="72"/>
                      </a:cxn>
                      <a:cxn ang="0">
                        <a:pos x="17" y="0"/>
                      </a:cxn>
                    </a:cxnLst>
                    <a:rect l="0" t="0" r="r" b="b"/>
                    <a:pathLst>
                      <a:path w="73" h="82">
                        <a:moveTo>
                          <a:pt x="17" y="0"/>
                        </a:moveTo>
                        <a:lnTo>
                          <a:pt x="4" y="7"/>
                        </a:lnTo>
                        <a:lnTo>
                          <a:pt x="0" y="16"/>
                        </a:lnTo>
                        <a:lnTo>
                          <a:pt x="4" y="29"/>
                        </a:lnTo>
                        <a:lnTo>
                          <a:pt x="14" y="43"/>
                        </a:lnTo>
                        <a:lnTo>
                          <a:pt x="25" y="56"/>
                        </a:lnTo>
                        <a:lnTo>
                          <a:pt x="46" y="77"/>
                        </a:lnTo>
                        <a:lnTo>
                          <a:pt x="60" y="82"/>
                        </a:lnTo>
                        <a:lnTo>
                          <a:pt x="73" y="72"/>
                        </a:lnTo>
                        <a:lnTo>
                          <a:pt x="17" y="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8471" name="Freeform 39"/>
                <p:cNvSpPr>
                  <a:spLocks/>
                </p:cNvSpPr>
                <p:nvPr/>
              </p:nvSpPr>
              <p:spPr bwMode="auto">
                <a:xfrm>
                  <a:off x="3246" y="-91"/>
                  <a:ext cx="340" cy="413"/>
                </a:xfrm>
                <a:custGeom>
                  <a:avLst/>
                  <a:gdLst/>
                  <a:ahLst/>
                  <a:cxnLst>
                    <a:cxn ang="0">
                      <a:pos x="30" y="59"/>
                    </a:cxn>
                    <a:cxn ang="0">
                      <a:pos x="13" y="82"/>
                    </a:cxn>
                    <a:cxn ang="0">
                      <a:pos x="4" y="111"/>
                    </a:cxn>
                    <a:cxn ang="0">
                      <a:pos x="0" y="145"/>
                    </a:cxn>
                    <a:cxn ang="0">
                      <a:pos x="5" y="173"/>
                    </a:cxn>
                    <a:cxn ang="0">
                      <a:pos x="17" y="199"/>
                    </a:cxn>
                    <a:cxn ang="0">
                      <a:pos x="37" y="222"/>
                    </a:cxn>
                    <a:cxn ang="0">
                      <a:pos x="54" y="247"/>
                    </a:cxn>
                    <a:cxn ang="0">
                      <a:pos x="71" y="282"/>
                    </a:cxn>
                    <a:cxn ang="0">
                      <a:pos x="90" y="323"/>
                    </a:cxn>
                    <a:cxn ang="0">
                      <a:pos x="109" y="356"/>
                    </a:cxn>
                    <a:cxn ang="0">
                      <a:pos x="128" y="375"/>
                    </a:cxn>
                    <a:cxn ang="0">
                      <a:pos x="149" y="387"/>
                    </a:cxn>
                    <a:cxn ang="0">
                      <a:pos x="185" y="403"/>
                    </a:cxn>
                    <a:cxn ang="0">
                      <a:pos x="222" y="413"/>
                    </a:cxn>
                    <a:cxn ang="0">
                      <a:pos x="247" y="410"/>
                    </a:cxn>
                    <a:cxn ang="0">
                      <a:pos x="268" y="406"/>
                    </a:cxn>
                    <a:cxn ang="0">
                      <a:pos x="304" y="393"/>
                    </a:cxn>
                    <a:cxn ang="0">
                      <a:pos x="319" y="379"/>
                    </a:cxn>
                    <a:cxn ang="0">
                      <a:pos x="326" y="360"/>
                    </a:cxn>
                    <a:cxn ang="0">
                      <a:pos x="337" y="319"/>
                    </a:cxn>
                    <a:cxn ang="0">
                      <a:pos x="340" y="288"/>
                    </a:cxn>
                    <a:cxn ang="0">
                      <a:pos x="340" y="251"/>
                    </a:cxn>
                    <a:cxn ang="0">
                      <a:pos x="335" y="224"/>
                    </a:cxn>
                    <a:cxn ang="0">
                      <a:pos x="326" y="194"/>
                    </a:cxn>
                    <a:cxn ang="0">
                      <a:pos x="310" y="152"/>
                    </a:cxn>
                    <a:cxn ang="0">
                      <a:pos x="291" y="121"/>
                    </a:cxn>
                    <a:cxn ang="0">
                      <a:pos x="282" y="86"/>
                    </a:cxn>
                    <a:cxn ang="0">
                      <a:pos x="264" y="46"/>
                    </a:cxn>
                    <a:cxn ang="0">
                      <a:pos x="244" y="25"/>
                    </a:cxn>
                    <a:cxn ang="0">
                      <a:pos x="224" y="13"/>
                    </a:cxn>
                    <a:cxn ang="0">
                      <a:pos x="186" y="1"/>
                    </a:cxn>
                    <a:cxn ang="0">
                      <a:pos x="160" y="0"/>
                    </a:cxn>
                    <a:cxn ang="0">
                      <a:pos x="122" y="7"/>
                    </a:cxn>
                    <a:cxn ang="0">
                      <a:pos x="87" y="19"/>
                    </a:cxn>
                    <a:cxn ang="0">
                      <a:pos x="52" y="41"/>
                    </a:cxn>
                    <a:cxn ang="0">
                      <a:pos x="30" y="59"/>
                    </a:cxn>
                  </a:cxnLst>
                  <a:rect l="0" t="0" r="r" b="b"/>
                  <a:pathLst>
                    <a:path w="340" h="413">
                      <a:moveTo>
                        <a:pt x="30" y="59"/>
                      </a:moveTo>
                      <a:lnTo>
                        <a:pt x="13" y="82"/>
                      </a:lnTo>
                      <a:lnTo>
                        <a:pt x="4" y="111"/>
                      </a:lnTo>
                      <a:lnTo>
                        <a:pt x="0" y="145"/>
                      </a:lnTo>
                      <a:lnTo>
                        <a:pt x="5" y="173"/>
                      </a:lnTo>
                      <a:lnTo>
                        <a:pt x="17" y="199"/>
                      </a:lnTo>
                      <a:lnTo>
                        <a:pt x="37" y="222"/>
                      </a:lnTo>
                      <a:lnTo>
                        <a:pt x="54" y="247"/>
                      </a:lnTo>
                      <a:lnTo>
                        <a:pt x="71" y="282"/>
                      </a:lnTo>
                      <a:lnTo>
                        <a:pt x="90" y="323"/>
                      </a:lnTo>
                      <a:lnTo>
                        <a:pt x="109" y="356"/>
                      </a:lnTo>
                      <a:lnTo>
                        <a:pt x="128" y="375"/>
                      </a:lnTo>
                      <a:lnTo>
                        <a:pt x="149" y="387"/>
                      </a:lnTo>
                      <a:lnTo>
                        <a:pt x="185" y="403"/>
                      </a:lnTo>
                      <a:lnTo>
                        <a:pt x="222" y="413"/>
                      </a:lnTo>
                      <a:lnTo>
                        <a:pt x="247" y="410"/>
                      </a:lnTo>
                      <a:lnTo>
                        <a:pt x="268" y="406"/>
                      </a:lnTo>
                      <a:lnTo>
                        <a:pt x="304" y="393"/>
                      </a:lnTo>
                      <a:lnTo>
                        <a:pt x="319" y="379"/>
                      </a:lnTo>
                      <a:lnTo>
                        <a:pt x="326" y="360"/>
                      </a:lnTo>
                      <a:lnTo>
                        <a:pt x="337" y="319"/>
                      </a:lnTo>
                      <a:lnTo>
                        <a:pt x="340" y="288"/>
                      </a:lnTo>
                      <a:lnTo>
                        <a:pt x="340" y="251"/>
                      </a:lnTo>
                      <a:lnTo>
                        <a:pt x="335" y="224"/>
                      </a:lnTo>
                      <a:lnTo>
                        <a:pt x="326" y="194"/>
                      </a:lnTo>
                      <a:lnTo>
                        <a:pt x="310" y="152"/>
                      </a:lnTo>
                      <a:lnTo>
                        <a:pt x="291" y="121"/>
                      </a:lnTo>
                      <a:lnTo>
                        <a:pt x="282" y="86"/>
                      </a:lnTo>
                      <a:lnTo>
                        <a:pt x="264" y="46"/>
                      </a:lnTo>
                      <a:lnTo>
                        <a:pt x="244" y="25"/>
                      </a:lnTo>
                      <a:lnTo>
                        <a:pt x="224" y="13"/>
                      </a:lnTo>
                      <a:lnTo>
                        <a:pt x="186" y="1"/>
                      </a:lnTo>
                      <a:lnTo>
                        <a:pt x="160" y="0"/>
                      </a:lnTo>
                      <a:lnTo>
                        <a:pt x="122" y="7"/>
                      </a:lnTo>
                      <a:lnTo>
                        <a:pt x="87" y="19"/>
                      </a:lnTo>
                      <a:lnTo>
                        <a:pt x="52" y="41"/>
                      </a:lnTo>
                      <a:lnTo>
                        <a:pt x="30" y="59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18475" name="Group 43"/>
                <p:cNvGrpSpPr>
                  <a:grpSpLocks/>
                </p:cNvGrpSpPr>
                <p:nvPr/>
              </p:nvGrpSpPr>
              <p:grpSpPr bwMode="auto">
                <a:xfrm>
                  <a:off x="3281" y="-1"/>
                  <a:ext cx="257" cy="143"/>
                  <a:chOff x="3281" y="-1"/>
                  <a:chExt cx="257" cy="143"/>
                </a:xfrm>
              </p:grpSpPr>
              <p:sp>
                <p:nvSpPr>
                  <p:cNvPr id="18472" name="Freeform 40"/>
                  <p:cNvSpPr>
                    <a:spLocks/>
                  </p:cNvSpPr>
                  <p:nvPr/>
                </p:nvSpPr>
                <p:spPr bwMode="auto">
                  <a:xfrm>
                    <a:off x="3406" y="64"/>
                    <a:ext cx="19" cy="21"/>
                  </a:xfrm>
                  <a:custGeom>
                    <a:avLst/>
                    <a:gdLst/>
                    <a:ahLst/>
                    <a:cxnLst>
                      <a:cxn ang="0">
                        <a:pos x="0" y="12"/>
                      </a:cxn>
                      <a:cxn ang="0">
                        <a:pos x="6" y="4"/>
                      </a:cxn>
                      <a:cxn ang="0">
                        <a:pos x="17" y="0"/>
                      </a:cxn>
                      <a:cxn ang="0">
                        <a:pos x="19" y="11"/>
                      </a:cxn>
                      <a:cxn ang="0">
                        <a:pos x="10" y="11"/>
                      </a:cxn>
                      <a:cxn ang="0">
                        <a:pos x="3" y="21"/>
                      </a:cxn>
                      <a:cxn ang="0">
                        <a:pos x="0" y="12"/>
                      </a:cxn>
                    </a:cxnLst>
                    <a:rect l="0" t="0" r="r" b="b"/>
                    <a:pathLst>
                      <a:path w="19" h="21">
                        <a:moveTo>
                          <a:pt x="0" y="12"/>
                        </a:moveTo>
                        <a:lnTo>
                          <a:pt x="6" y="4"/>
                        </a:lnTo>
                        <a:lnTo>
                          <a:pt x="17" y="0"/>
                        </a:lnTo>
                        <a:lnTo>
                          <a:pt x="19" y="11"/>
                        </a:lnTo>
                        <a:lnTo>
                          <a:pt x="10" y="11"/>
                        </a:lnTo>
                        <a:lnTo>
                          <a:pt x="3" y="21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73" name="Freeform 41"/>
                  <p:cNvSpPr>
                    <a:spLocks/>
                  </p:cNvSpPr>
                  <p:nvPr/>
                </p:nvSpPr>
                <p:spPr bwMode="auto">
                  <a:xfrm>
                    <a:off x="3281" y="118"/>
                    <a:ext cx="37" cy="24"/>
                  </a:xfrm>
                  <a:custGeom>
                    <a:avLst/>
                    <a:gdLst/>
                    <a:ahLst/>
                    <a:cxnLst>
                      <a:cxn ang="0">
                        <a:pos x="31" y="0"/>
                      </a:cxn>
                      <a:cxn ang="0">
                        <a:pos x="37" y="13"/>
                      </a:cxn>
                      <a:cxn ang="0">
                        <a:pos x="6" y="24"/>
                      </a:cxn>
                      <a:cxn ang="0">
                        <a:pos x="0" y="18"/>
                      </a:cxn>
                      <a:cxn ang="0">
                        <a:pos x="31" y="0"/>
                      </a:cxn>
                    </a:cxnLst>
                    <a:rect l="0" t="0" r="r" b="b"/>
                    <a:pathLst>
                      <a:path w="37" h="24">
                        <a:moveTo>
                          <a:pt x="31" y="0"/>
                        </a:moveTo>
                        <a:lnTo>
                          <a:pt x="37" y="13"/>
                        </a:lnTo>
                        <a:lnTo>
                          <a:pt x="6" y="24"/>
                        </a:lnTo>
                        <a:lnTo>
                          <a:pt x="0" y="18"/>
                        </a:lnTo>
                        <a:lnTo>
                          <a:pt x="31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74" name="Freeform 42"/>
                  <p:cNvSpPr>
                    <a:spLocks/>
                  </p:cNvSpPr>
                  <p:nvPr/>
                </p:nvSpPr>
                <p:spPr bwMode="auto">
                  <a:xfrm>
                    <a:off x="3505" y="-1"/>
                    <a:ext cx="33" cy="24"/>
                  </a:xfrm>
                  <a:custGeom>
                    <a:avLst/>
                    <a:gdLst/>
                    <a:ahLst/>
                    <a:cxnLst>
                      <a:cxn ang="0">
                        <a:pos x="0" y="13"/>
                      </a:cxn>
                      <a:cxn ang="0">
                        <a:pos x="7" y="24"/>
                      </a:cxn>
                      <a:cxn ang="0">
                        <a:pos x="33" y="6"/>
                      </a:cxn>
                      <a:cxn ang="0">
                        <a:pos x="30" y="0"/>
                      </a:cxn>
                      <a:cxn ang="0">
                        <a:pos x="0" y="13"/>
                      </a:cxn>
                    </a:cxnLst>
                    <a:rect l="0" t="0" r="r" b="b"/>
                    <a:pathLst>
                      <a:path w="33" h="24">
                        <a:moveTo>
                          <a:pt x="0" y="13"/>
                        </a:moveTo>
                        <a:lnTo>
                          <a:pt x="7" y="24"/>
                        </a:lnTo>
                        <a:lnTo>
                          <a:pt x="33" y="6"/>
                        </a:lnTo>
                        <a:lnTo>
                          <a:pt x="30" y="0"/>
                        </a:lnTo>
                        <a:lnTo>
                          <a:pt x="0" y="13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8480" name="Group 48"/>
                <p:cNvGrpSpPr>
                  <a:grpSpLocks/>
                </p:cNvGrpSpPr>
                <p:nvPr/>
              </p:nvGrpSpPr>
              <p:grpSpPr bwMode="auto">
                <a:xfrm>
                  <a:off x="3311" y="9"/>
                  <a:ext cx="218" cy="158"/>
                  <a:chOff x="3311" y="9"/>
                  <a:chExt cx="218" cy="158"/>
                </a:xfrm>
              </p:grpSpPr>
              <p:sp>
                <p:nvSpPr>
                  <p:cNvPr id="18476" name="Freeform 44"/>
                  <p:cNvSpPr>
                    <a:spLocks/>
                  </p:cNvSpPr>
                  <p:nvPr/>
                </p:nvSpPr>
                <p:spPr bwMode="auto">
                  <a:xfrm>
                    <a:off x="3311" y="67"/>
                    <a:ext cx="110" cy="100"/>
                  </a:xfrm>
                  <a:custGeom>
                    <a:avLst/>
                    <a:gdLst/>
                    <a:ahLst/>
                    <a:cxnLst>
                      <a:cxn ang="0">
                        <a:pos x="0" y="51"/>
                      </a:cxn>
                      <a:cxn ang="0">
                        <a:pos x="90" y="0"/>
                      </a:cxn>
                      <a:cxn ang="0">
                        <a:pos x="105" y="26"/>
                      </a:cxn>
                      <a:cxn ang="0">
                        <a:pos x="110" y="44"/>
                      </a:cxn>
                      <a:cxn ang="0">
                        <a:pos x="109" y="63"/>
                      </a:cxn>
                      <a:cxn ang="0">
                        <a:pos x="101" y="75"/>
                      </a:cxn>
                      <a:cxn ang="0">
                        <a:pos x="89" y="85"/>
                      </a:cxn>
                      <a:cxn ang="0">
                        <a:pos x="71" y="92"/>
                      </a:cxn>
                      <a:cxn ang="0">
                        <a:pos x="60" y="99"/>
                      </a:cxn>
                      <a:cxn ang="0">
                        <a:pos x="49" y="100"/>
                      </a:cxn>
                      <a:cxn ang="0">
                        <a:pos x="35" y="98"/>
                      </a:cxn>
                      <a:cxn ang="0">
                        <a:pos x="25" y="91"/>
                      </a:cxn>
                      <a:cxn ang="0">
                        <a:pos x="18" y="83"/>
                      </a:cxn>
                      <a:cxn ang="0">
                        <a:pos x="14" y="75"/>
                      </a:cxn>
                      <a:cxn ang="0">
                        <a:pos x="6" y="60"/>
                      </a:cxn>
                      <a:cxn ang="0">
                        <a:pos x="0" y="51"/>
                      </a:cxn>
                    </a:cxnLst>
                    <a:rect l="0" t="0" r="r" b="b"/>
                    <a:pathLst>
                      <a:path w="110" h="100">
                        <a:moveTo>
                          <a:pt x="0" y="51"/>
                        </a:moveTo>
                        <a:lnTo>
                          <a:pt x="90" y="0"/>
                        </a:lnTo>
                        <a:lnTo>
                          <a:pt x="105" y="26"/>
                        </a:lnTo>
                        <a:lnTo>
                          <a:pt x="110" y="44"/>
                        </a:lnTo>
                        <a:lnTo>
                          <a:pt x="109" y="63"/>
                        </a:lnTo>
                        <a:lnTo>
                          <a:pt x="101" y="75"/>
                        </a:lnTo>
                        <a:lnTo>
                          <a:pt x="89" y="85"/>
                        </a:lnTo>
                        <a:lnTo>
                          <a:pt x="71" y="92"/>
                        </a:lnTo>
                        <a:lnTo>
                          <a:pt x="60" y="99"/>
                        </a:lnTo>
                        <a:lnTo>
                          <a:pt x="49" y="100"/>
                        </a:lnTo>
                        <a:lnTo>
                          <a:pt x="35" y="98"/>
                        </a:lnTo>
                        <a:lnTo>
                          <a:pt x="25" y="91"/>
                        </a:lnTo>
                        <a:lnTo>
                          <a:pt x="18" y="83"/>
                        </a:lnTo>
                        <a:lnTo>
                          <a:pt x="14" y="75"/>
                        </a:lnTo>
                        <a:lnTo>
                          <a:pt x="6" y="60"/>
                        </a:lnTo>
                        <a:lnTo>
                          <a:pt x="0" y="51"/>
                        </a:lnTo>
                        <a:close/>
                      </a:path>
                    </a:pathLst>
                  </a:custGeom>
                  <a:solidFill>
                    <a:srgbClr val="80FF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7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361" y="112"/>
                    <a:ext cx="19" cy="18"/>
                  </a:xfrm>
                  <a:prstGeom prst="ellipse">
                    <a:avLst/>
                  </a:prstGeom>
                  <a:solidFill>
                    <a:srgbClr val="00A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78" name="Freeform 46"/>
                  <p:cNvSpPr>
                    <a:spLocks/>
                  </p:cNvSpPr>
                  <p:nvPr/>
                </p:nvSpPr>
                <p:spPr bwMode="auto">
                  <a:xfrm>
                    <a:off x="3418" y="9"/>
                    <a:ext cx="111" cy="99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92" y="0"/>
                      </a:cxn>
                      <a:cxn ang="0">
                        <a:pos x="105" y="28"/>
                      </a:cxn>
                      <a:cxn ang="0">
                        <a:pos x="111" y="45"/>
                      </a:cxn>
                      <a:cxn ang="0">
                        <a:pos x="108" y="62"/>
                      </a:cxn>
                      <a:cxn ang="0">
                        <a:pos x="101" y="73"/>
                      </a:cxn>
                      <a:cxn ang="0">
                        <a:pos x="88" y="84"/>
                      </a:cxn>
                      <a:cxn ang="0">
                        <a:pos x="73" y="92"/>
                      </a:cxn>
                      <a:cxn ang="0">
                        <a:pos x="61" y="97"/>
                      </a:cxn>
                      <a:cxn ang="0">
                        <a:pos x="48" y="99"/>
                      </a:cxn>
                      <a:cxn ang="0">
                        <a:pos x="36" y="97"/>
                      </a:cxn>
                      <a:cxn ang="0">
                        <a:pos x="25" y="90"/>
                      </a:cxn>
                      <a:cxn ang="0">
                        <a:pos x="19" y="84"/>
                      </a:cxn>
                      <a:cxn ang="0">
                        <a:pos x="14" y="74"/>
                      </a:cxn>
                      <a:cxn ang="0">
                        <a:pos x="6" y="60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111" h="99">
                        <a:moveTo>
                          <a:pt x="0" y="50"/>
                        </a:moveTo>
                        <a:lnTo>
                          <a:pt x="92" y="0"/>
                        </a:lnTo>
                        <a:lnTo>
                          <a:pt x="105" y="28"/>
                        </a:lnTo>
                        <a:lnTo>
                          <a:pt x="111" y="45"/>
                        </a:lnTo>
                        <a:lnTo>
                          <a:pt x="108" y="62"/>
                        </a:lnTo>
                        <a:lnTo>
                          <a:pt x="101" y="73"/>
                        </a:lnTo>
                        <a:lnTo>
                          <a:pt x="88" y="84"/>
                        </a:lnTo>
                        <a:lnTo>
                          <a:pt x="73" y="92"/>
                        </a:lnTo>
                        <a:lnTo>
                          <a:pt x="61" y="97"/>
                        </a:lnTo>
                        <a:lnTo>
                          <a:pt x="48" y="99"/>
                        </a:lnTo>
                        <a:lnTo>
                          <a:pt x="36" y="97"/>
                        </a:lnTo>
                        <a:lnTo>
                          <a:pt x="25" y="90"/>
                        </a:lnTo>
                        <a:lnTo>
                          <a:pt x="19" y="84"/>
                        </a:lnTo>
                        <a:lnTo>
                          <a:pt x="14" y="74"/>
                        </a:lnTo>
                        <a:lnTo>
                          <a:pt x="6" y="60"/>
                        </a:lnTo>
                        <a:lnTo>
                          <a:pt x="0" y="50"/>
                        </a:lnTo>
                        <a:close/>
                      </a:path>
                    </a:pathLst>
                  </a:custGeom>
                  <a:solidFill>
                    <a:srgbClr val="80FF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847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468" y="54"/>
                    <a:ext cx="19" cy="18"/>
                  </a:xfrm>
                  <a:prstGeom prst="ellipse">
                    <a:avLst/>
                  </a:prstGeom>
                  <a:solidFill>
                    <a:srgbClr val="00A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8481" name="Freeform 49"/>
                <p:cNvSpPr>
                  <a:spLocks/>
                </p:cNvSpPr>
                <p:nvPr/>
              </p:nvSpPr>
              <p:spPr bwMode="auto">
                <a:xfrm>
                  <a:off x="3425" y="172"/>
                  <a:ext cx="110" cy="89"/>
                </a:xfrm>
                <a:custGeom>
                  <a:avLst/>
                  <a:gdLst/>
                  <a:ahLst/>
                  <a:cxnLst>
                    <a:cxn ang="0">
                      <a:pos x="0" y="46"/>
                    </a:cxn>
                    <a:cxn ang="0">
                      <a:pos x="17" y="46"/>
                    </a:cxn>
                    <a:cxn ang="0">
                      <a:pos x="32" y="43"/>
                    </a:cxn>
                    <a:cxn ang="0">
                      <a:pos x="50" y="38"/>
                    </a:cxn>
                    <a:cxn ang="0">
                      <a:pos x="66" y="33"/>
                    </a:cxn>
                    <a:cxn ang="0">
                      <a:pos x="83" y="21"/>
                    </a:cxn>
                    <a:cxn ang="0">
                      <a:pos x="93" y="12"/>
                    </a:cxn>
                    <a:cxn ang="0">
                      <a:pos x="103" y="0"/>
                    </a:cxn>
                    <a:cxn ang="0">
                      <a:pos x="109" y="24"/>
                    </a:cxn>
                    <a:cxn ang="0">
                      <a:pos x="110" y="33"/>
                    </a:cxn>
                    <a:cxn ang="0">
                      <a:pos x="110" y="51"/>
                    </a:cxn>
                    <a:cxn ang="0">
                      <a:pos x="106" y="63"/>
                    </a:cxn>
                    <a:cxn ang="0">
                      <a:pos x="98" y="76"/>
                    </a:cxn>
                    <a:cxn ang="0">
                      <a:pos x="88" y="84"/>
                    </a:cxn>
                    <a:cxn ang="0">
                      <a:pos x="76" y="88"/>
                    </a:cxn>
                    <a:cxn ang="0">
                      <a:pos x="62" y="89"/>
                    </a:cxn>
                    <a:cxn ang="0">
                      <a:pos x="49" y="88"/>
                    </a:cxn>
                    <a:cxn ang="0">
                      <a:pos x="37" y="82"/>
                    </a:cxn>
                    <a:cxn ang="0">
                      <a:pos x="31" y="80"/>
                    </a:cxn>
                    <a:cxn ang="0">
                      <a:pos x="19" y="72"/>
                    </a:cxn>
                    <a:cxn ang="0">
                      <a:pos x="11" y="57"/>
                    </a:cxn>
                    <a:cxn ang="0">
                      <a:pos x="0" y="46"/>
                    </a:cxn>
                  </a:cxnLst>
                  <a:rect l="0" t="0" r="r" b="b"/>
                  <a:pathLst>
                    <a:path w="110" h="89">
                      <a:moveTo>
                        <a:pt x="0" y="46"/>
                      </a:moveTo>
                      <a:lnTo>
                        <a:pt x="17" y="46"/>
                      </a:lnTo>
                      <a:lnTo>
                        <a:pt x="32" y="43"/>
                      </a:lnTo>
                      <a:lnTo>
                        <a:pt x="50" y="38"/>
                      </a:lnTo>
                      <a:lnTo>
                        <a:pt x="66" y="33"/>
                      </a:lnTo>
                      <a:lnTo>
                        <a:pt x="83" y="21"/>
                      </a:lnTo>
                      <a:lnTo>
                        <a:pt x="93" y="12"/>
                      </a:lnTo>
                      <a:lnTo>
                        <a:pt x="103" y="0"/>
                      </a:lnTo>
                      <a:lnTo>
                        <a:pt x="109" y="24"/>
                      </a:lnTo>
                      <a:lnTo>
                        <a:pt x="110" y="33"/>
                      </a:lnTo>
                      <a:lnTo>
                        <a:pt x="110" y="51"/>
                      </a:lnTo>
                      <a:lnTo>
                        <a:pt x="106" y="63"/>
                      </a:lnTo>
                      <a:lnTo>
                        <a:pt x="98" y="76"/>
                      </a:lnTo>
                      <a:lnTo>
                        <a:pt x="88" y="84"/>
                      </a:lnTo>
                      <a:lnTo>
                        <a:pt x="76" y="88"/>
                      </a:lnTo>
                      <a:lnTo>
                        <a:pt x="62" y="89"/>
                      </a:lnTo>
                      <a:lnTo>
                        <a:pt x="49" y="88"/>
                      </a:lnTo>
                      <a:lnTo>
                        <a:pt x="37" y="82"/>
                      </a:lnTo>
                      <a:lnTo>
                        <a:pt x="31" y="80"/>
                      </a:lnTo>
                      <a:lnTo>
                        <a:pt x="19" y="72"/>
                      </a:lnTo>
                      <a:lnTo>
                        <a:pt x="11" y="57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482" name="Freeform 50"/>
                <p:cNvSpPr>
                  <a:spLocks/>
                </p:cNvSpPr>
                <p:nvPr/>
              </p:nvSpPr>
              <p:spPr bwMode="auto">
                <a:xfrm>
                  <a:off x="3433" y="142"/>
                  <a:ext cx="57" cy="32"/>
                </a:xfrm>
                <a:custGeom>
                  <a:avLst/>
                  <a:gdLst/>
                  <a:ahLst/>
                  <a:cxnLst>
                    <a:cxn ang="0">
                      <a:pos x="0" y="32"/>
                    </a:cxn>
                    <a:cxn ang="0">
                      <a:pos x="17" y="31"/>
                    </a:cxn>
                    <a:cxn ang="0">
                      <a:pos x="24" y="28"/>
                    </a:cxn>
                    <a:cxn ang="0">
                      <a:pos x="33" y="25"/>
                    </a:cxn>
                    <a:cxn ang="0">
                      <a:pos x="43" y="19"/>
                    </a:cxn>
                    <a:cxn ang="0">
                      <a:pos x="49" y="10"/>
                    </a:cxn>
                    <a:cxn ang="0">
                      <a:pos x="57" y="0"/>
                    </a:cxn>
                  </a:cxnLst>
                  <a:rect l="0" t="0" r="r" b="b"/>
                  <a:pathLst>
                    <a:path w="57" h="32">
                      <a:moveTo>
                        <a:pt x="0" y="32"/>
                      </a:moveTo>
                      <a:lnTo>
                        <a:pt x="17" y="31"/>
                      </a:lnTo>
                      <a:lnTo>
                        <a:pt x="24" y="28"/>
                      </a:lnTo>
                      <a:lnTo>
                        <a:pt x="33" y="25"/>
                      </a:lnTo>
                      <a:lnTo>
                        <a:pt x="43" y="19"/>
                      </a:lnTo>
                      <a:lnTo>
                        <a:pt x="49" y="10"/>
                      </a:lnTo>
                      <a:lnTo>
                        <a:pt x="57" y="0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483" name="Freeform 51"/>
                <p:cNvSpPr>
                  <a:spLocks/>
                </p:cNvSpPr>
                <p:nvPr/>
              </p:nvSpPr>
              <p:spPr bwMode="auto">
                <a:xfrm>
                  <a:off x="3231" y="-141"/>
                  <a:ext cx="307" cy="282"/>
                </a:xfrm>
                <a:custGeom>
                  <a:avLst/>
                  <a:gdLst/>
                  <a:ahLst/>
                  <a:cxnLst>
                    <a:cxn ang="0">
                      <a:pos x="52" y="282"/>
                    </a:cxn>
                    <a:cxn ang="0">
                      <a:pos x="65" y="276"/>
                    </a:cxn>
                    <a:cxn ang="0">
                      <a:pos x="68" y="258"/>
                    </a:cxn>
                    <a:cxn ang="0">
                      <a:pos x="70" y="233"/>
                    </a:cxn>
                    <a:cxn ang="0">
                      <a:pos x="58" y="183"/>
                    </a:cxn>
                    <a:cxn ang="0">
                      <a:pos x="51" y="154"/>
                    </a:cxn>
                    <a:cxn ang="0">
                      <a:pos x="89" y="155"/>
                    </a:cxn>
                    <a:cxn ang="0">
                      <a:pos x="139" y="153"/>
                    </a:cxn>
                    <a:cxn ang="0">
                      <a:pos x="155" y="137"/>
                    </a:cxn>
                    <a:cxn ang="0">
                      <a:pos x="181" y="118"/>
                    </a:cxn>
                    <a:cxn ang="0">
                      <a:pos x="221" y="122"/>
                    </a:cxn>
                    <a:cxn ang="0">
                      <a:pos x="260" y="101"/>
                    </a:cxn>
                    <a:cxn ang="0">
                      <a:pos x="265" y="123"/>
                    </a:cxn>
                    <a:cxn ang="0">
                      <a:pos x="281" y="132"/>
                    </a:cxn>
                    <a:cxn ang="0">
                      <a:pos x="298" y="160"/>
                    </a:cxn>
                    <a:cxn ang="0">
                      <a:pos x="307" y="154"/>
                    </a:cxn>
                    <a:cxn ang="0">
                      <a:pos x="307" y="135"/>
                    </a:cxn>
                    <a:cxn ang="0">
                      <a:pos x="303" y="106"/>
                    </a:cxn>
                    <a:cxn ang="0">
                      <a:pos x="295" y="82"/>
                    </a:cxn>
                    <a:cxn ang="0">
                      <a:pos x="280" y="64"/>
                    </a:cxn>
                    <a:cxn ang="0">
                      <a:pos x="282" y="33"/>
                    </a:cxn>
                    <a:cxn ang="0">
                      <a:pos x="282" y="16"/>
                    </a:cxn>
                    <a:cxn ang="0">
                      <a:pos x="261" y="19"/>
                    </a:cxn>
                    <a:cxn ang="0">
                      <a:pos x="238" y="19"/>
                    </a:cxn>
                    <a:cxn ang="0">
                      <a:pos x="225" y="14"/>
                    </a:cxn>
                    <a:cxn ang="0">
                      <a:pos x="209" y="0"/>
                    </a:cxn>
                    <a:cxn ang="0">
                      <a:pos x="195" y="13"/>
                    </a:cxn>
                    <a:cxn ang="0">
                      <a:pos x="182" y="19"/>
                    </a:cxn>
                    <a:cxn ang="0">
                      <a:pos x="156" y="21"/>
                    </a:cxn>
                    <a:cxn ang="0">
                      <a:pos x="132" y="26"/>
                    </a:cxn>
                    <a:cxn ang="0">
                      <a:pos x="106" y="35"/>
                    </a:cxn>
                    <a:cxn ang="0">
                      <a:pos x="84" y="49"/>
                    </a:cxn>
                    <a:cxn ang="0">
                      <a:pos x="58" y="73"/>
                    </a:cxn>
                    <a:cxn ang="0">
                      <a:pos x="42" y="78"/>
                    </a:cxn>
                    <a:cxn ang="0">
                      <a:pos x="28" y="91"/>
                    </a:cxn>
                    <a:cxn ang="0">
                      <a:pos x="16" y="103"/>
                    </a:cxn>
                    <a:cxn ang="0">
                      <a:pos x="10" y="122"/>
                    </a:cxn>
                    <a:cxn ang="0">
                      <a:pos x="2" y="143"/>
                    </a:cxn>
                    <a:cxn ang="0">
                      <a:pos x="0" y="161"/>
                    </a:cxn>
                    <a:cxn ang="0">
                      <a:pos x="0" y="200"/>
                    </a:cxn>
                    <a:cxn ang="0">
                      <a:pos x="10" y="241"/>
                    </a:cxn>
                    <a:cxn ang="0">
                      <a:pos x="52" y="282"/>
                    </a:cxn>
                  </a:cxnLst>
                  <a:rect l="0" t="0" r="r" b="b"/>
                  <a:pathLst>
                    <a:path w="307" h="282">
                      <a:moveTo>
                        <a:pt x="52" y="282"/>
                      </a:moveTo>
                      <a:lnTo>
                        <a:pt x="65" y="276"/>
                      </a:lnTo>
                      <a:lnTo>
                        <a:pt x="68" y="258"/>
                      </a:lnTo>
                      <a:lnTo>
                        <a:pt x="70" y="233"/>
                      </a:lnTo>
                      <a:lnTo>
                        <a:pt x="58" y="183"/>
                      </a:lnTo>
                      <a:lnTo>
                        <a:pt x="51" y="154"/>
                      </a:lnTo>
                      <a:lnTo>
                        <a:pt x="89" y="155"/>
                      </a:lnTo>
                      <a:lnTo>
                        <a:pt x="139" y="153"/>
                      </a:lnTo>
                      <a:lnTo>
                        <a:pt x="155" y="137"/>
                      </a:lnTo>
                      <a:lnTo>
                        <a:pt x="181" y="118"/>
                      </a:lnTo>
                      <a:lnTo>
                        <a:pt x="221" y="122"/>
                      </a:lnTo>
                      <a:lnTo>
                        <a:pt x="260" y="101"/>
                      </a:lnTo>
                      <a:lnTo>
                        <a:pt x="265" y="123"/>
                      </a:lnTo>
                      <a:lnTo>
                        <a:pt x="281" y="132"/>
                      </a:lnTo>
                      <a:lnTo>
                        <a:pt x="298" y="160"/>
                      </a:lnTo>
                      <a:lnTo>
                        <a:pt x="307" y="154"/>
                      </a:lnTo>
                      <a:lnTo>
                        <a:pt x="307" y="135"/>
                      </a:lnTo>
                      <a:lnTo>
                        <a:pt x="303" y="106"/>
                      </a:lnTo>
                      <a:lnTo>
                        <a:pt x="295" y="82"/>
                      </a:lnTo>
                      <a:lnTo>
                        <a:pt x="280" y="64"/>
                      </a:lnTo>
                      <a:lnTo>
                        <a:pt x="282" y="33"/>
                      </a:lnTo>
                      <a:lnTo>
                        <a:pt x="282" y="16"/>
                      </a:lnTo>
                      <a:lnTo>
                        <a:pt x="261" y="19"/>
                      </a:lnTo>
                      <a:lnTo>
                        <a:pt x="238" y="19"/>
                      </a:lnTo>
                      <a:lnTo>
                        <a:pt x="225" y="14"/>
                      </a:lnTo>
                      <a:lnTo>
                        <a:pt x="209" y="0"/>
                      </a:lnTo>
                      <a:lnTo>
                        <a:pt x="195" y="13"/>
                      </a:lnTo>
                      <a:lnTo>
                        <a:pt x="182" y="19"/>
                      </a:lnTo>
                      <a:lnTo>
                        <a:pt x="156" y="21"/>
                      </a:lnTo>
                      <a:lnTo>
                        <a:pt x="132" y="26"/>
                      </a:lnTo>
                      <a:lnTo>
                        <a:pt x="106" y="35"/>
                      </a:lnTo>
                      <a:lnTo>
                        <a:pt x="84" y="49"/>
                      </a:lnTo>
                      <a:lnTo>
                        <a:pt x="58" y="73"/>
                      </a:lnTo>
                      <a:lnTo>
                        <a:pt x="42" y="78"/>
                      </a:lnTo>
                      <a:lnTo>
                        <a:pt x="28" y="91"/>
                      </a:lnTo>
                      <a:lnTo>
                        <a:pt x="16" y="103"/>
                      </a:lnTo>
                      <a:lnTo>
                        <a:pt x="10" y="122"/>
                      </a:lnTo>
                      <a:lnTo>
                        <a:pt x="2" y="143"/>
                      </a:lnTo>
                      <a:lnTo>
                        <a:pt x="0" y="161"/>
                      </a:lnTo>
                      <a:lnTo>
                        <a:pt x="0" y="200"/>
                      </a:lnTo>
                      <a:lnTo>
                        <a:pt x="10" y="241"/>
                      </a:lnTo>
                      <a:lnTo>
                        <a:pt x="52" y="282"/>
                      </a:lnTo>
                      <a:close/>
                    </a:path>
                  </a:pathLst>
                </a:custGeom>
                <a:solidFill>
                  <a:srgbClr val="C0600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8485" name="Freeform 53"/>
              <p:cNvSpPr>
                <a:spLocks/>
              </p:cNvSpPr>
              <p:nvPr/>
            </p:nvSpPr>
            <p:spPr bwMode="auto">
              <a:xfrm>
                <a:off x="3174" y="1124"/>
                <a:ext cx="304" cy="764"/>
              </a:xfrm>
              <a:custGeom>
                <a:avLst/>
                <a:gdLst/>
                <a:ahLst/>
                <a:cxnLst>
                  <a:cxn ang="0">
                    <a:pos x="15" y="6"/>
                  </a:cxn>
                  <a:cxn ang="0">
                    <a:pos x="34" y="0"/>
                  </a:cxn>
                  <a:cxn ang="0">
                    <a:pos x="75" y="26"/>
                  </a:cxn>
                  <a:cxn ang="0">
                    <a:pos x="75" y="71"/>
                  </a:cxn>
                  <a:cxn ang="0">
                    <a:pos x="110" y="114"/>
                  </a:cxn>
                  <a:cxn ang="0">
                    <a:pos x="144" y="160"/>
                  </a:cxn>
                  <a:cxn ang="0">
                    <a:pos x="180" y="220"/>
                  </a:cxn>
                  <a:cxn ang="0">
                    <a:pos x="208" y="276"/>
                  </a:cxn>
                  <a:cxn ang="0">
                    <a:pos x="237" y="357"/>
                  </a:cxn>
                  <a:cxn ang="0">
                    <a:pos x="261" y="428"/>
                  </a:cxn>
                  <a:cxn ang="0">
                    <a:pos x="291" y="570"/>
                  </a:cxn>
                  <a:cxn ang="0">
                    <a:pos x="304" y="658"/>
                  </a:cxn>
                  <a:cxn ang="0">
                    <a:pos x="265" y="764"/>
                  </a:cxn>
                  <a:cxn ang="0">
                    <a:pos x="189" y="679"/>
                  </a:cxn>
                  <a:cxn ang="0">
                    <a:pos x="168" y="536"/>
                  </a:cxn>
                  <a:cxn ang="0">
                    <a:pos x="152" y="449"/>
                  </a:cxn>
                  <a:cxn ang="0">
                    <a:pos x="129" y="366"/>
                  </a:cxn>
                  <a:cxn ang="0">
                    <a:pos x="103" y="306"/>
                  </a:cxn>
                  <a:cxn ang="0">
                    <a:pos x="69" y="219"/>
                  </a:cxn>
                  <a:cxn ang="0">
                    <a:pos x="49" y="156"/>
                  </a:cxn>
                  <a:cxn ang="0">
                    <a:pos x="30" y="84"/>
                  </a:cxn>
                  <a:cxn ang="0">
                    <a:pos x="0" y="66"/>
                  </a:cxn>
                  <a:cxn ang="0">
                    <a:pos x="15" y="6"/>
                  </a:cxn>
                </a:cxnLst>
                <a:rect l="0" t="0" r="r" b="b"/>
                <a:pathLst>
                  <a:path w="304" h="764">
                    <a:moveTo>
                      <a:pt x="15" y="6"/>
                    </a:moveTo>
                    <a:lnTo>
                      <a:pt x="34" y="0"/>
                    </a:lnTo>
                    <a:lnTo>
                      <a:pt x="75" y="26"/>
                    </a:lnTo>
                    <a:lnTo>
                      <a:pt x="75" y="71"/>
                    </a:lnTo>
                    <a:lnTo>
                      <a:pt x="110" y="114"/>
                    </a:lnTo>
                    <a:lnTo>
                      <a:pt x="144" y="160"/>
                    </a:lnTo>
                    <a:lnTo>
                      <a:pt x="180" y="220"/>
                    </a:lnTo>
                    <a:lnTo>
                      <a:pt x="208" y="276"/>
                    </a:lnTo>
                    <a:lnTo>
                      <a:pt x="237" y="357"/>
                    </a:lnTo>
                    <a:lnTo>
                      <a:pt x="261" y="428"/>
                    </a:lnTo>
                    <a:lnTo>
                      <a:pt x="291" y="570"/>
                    </a:lnTo>
                    <a:lnTo>
                      <a:pt x="304" y="658"/>
                    </a:lnTo>
                    <a:lnTo>
                      <a:pt x="265" y="764"/>
                    </a:lnTo>
                    <a:lnTo>
                      <a:pt x="189" y="679"/>
                    </a:lnTo>
                    <a:lnTo>
                      <a:pt x="168" y="536"/>
                    </a:lnTo>
                    <a:lnTo>
                      <a:pt x="152" y="449"/>
                    </a:lnTo>
                    <a:lnTo>
                      <a:pt x="129" y="366"/>
                    </a:lnTo>
                    <a:lnTo>
                      <a:pt x="103" y="306"/>
                    </a:lnTo>
                    <a:lnTo>
                      <a:pt x="69" y="219"/>
                    </a:lnTo>
                    <a:lnTo>
                      <a:pt x="49" y="156"/>
                    </a:lnTo>
                    <a:lnTo>
                      <a:pt x="30" y="84"/>
                    </a:lnTo>
                    <a:lnTo>
                      <a:pt x="0" y="66"/>
                    </a:ln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aphicFrame>
            <p:nvGraphicFramePr>
              <p:cNvPr id="80896" name="Object 1024"/>
              <p:cNvGraphicFramePr>
                <a:graphicFrameLocks noChangeAspect="1"/>
              </p:cNvGraphicFramePr>
              <p:nvPr/>
            </p:nvGraphicFramePr>
            <p:xfrm>
              <a:off x="2195" y="3209"/>
              <a:ext cx="925" cy="1159"/>
            </p:xfrm>
            <a:graphic>
              <a:graphicData uri="http://schemas.openxmlformats.org/presentationml/2006/ole">
                <p:oleObj spid="_x0000_s80896" name="Clip" r:id="rId3" imgW="1955520" imgH="2450160" progId="MS_ClipArt_Gallery.2">
                  <p:embed/>
                </p:oleObj>
              </a:graphicData>
            </a:graphic>
          </p:graphicFrame>
          <p:graphicFrame>
            <p:nvGraphicFramePr>
              <p:cNvPr id="80897" name="Object 1025"/>
              <p:cNvGraphicFramePr>
                <a:graphicFrameLocks noChangeAspect="1"/>
              </p:cNvGraphicFramePr>
              <p:nvPr/>
            </p:nvGraphicFramePr>
            <p:xfrm>
              <a:off x="2784" y="2832"/>
              <a:ext cx="925" cy="1159"/>
            </p:xfrm>
            <a:graphic>
              <a:graphicData uri="http://schemas.openxmlformats.org/presentationml/2006/ole">
                <p:oleObj spid="_x0000_s80897" name="Clip" r:id="rId4" imgW="1955520" imgH="2450160" progId="MS_ClipArt_Gallery.2">
                  <p:embed/>
                </p:oleObj>
              </a:graphicData>
            </a:graphic>
          </p:graphicFrame>
        </p:grpSp>
      </p:grpSp>
      <p:sp>
        <p:nvSpPr>
          <p:cNvPr id="18494" name="WordArt 62"/>
          <p:cNvSpPr>
            <a:spLocks noChangeArrowheads="1" noChangeShapeType="1" noTextEdit="1"/>
          </p:cNvSpPr>
          <p:nvPr/>
        </p:nvSpPr>
        <p:spPr bwMode="auto">
          <a:xfrm>
            <a:off x="1447800" y="685800"/>
            <a:ext cx="1362075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9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CS Taybah S_U normal."/>
              </a:rPr>
              <a:t>11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7" grpId="0" animBg="1"/>
      <p:bldP spid="1849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1026"/>
          <p:cNvSpPr>
            <a:spLocks noChangeArrowheads="1" noChangeShapeType="1" noTextEdit="1"/>
          </p:cNvSpPr>
          <p:nvPr/>
        </p:nvSpPr>
        <p:spPr bwMode="auto">
          <a:xfrm>
            <a:off x="3505200" y="1524000"/>
            <a:ext cx="1576388" cy="399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8600" y="4556125"/>
            <a:ext cx="647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ar-SA" sz="4000" b="1">
                <a:solidFill>
                  <a:srgbClr val="FF3300"/>
                </a:solidFill>
                <a:cs typeface="DecoType Naskh Extensions" pitchFamily="2" charset="-78"/>
              </a:rPr>
              <a:t>وأحذر أن تكون الأول</a:t>
            </a:r>
            <a:endParaRPr lang="en-US" sz="4000" b="1">
              <a:solidFill>
                <a:srgbClr val="FF3300"/>
              </a:solidFill>
              <a:cs typeface="DecoType Naskh Extensions" pitchFamily="2" charset="-78"/>
            </a:endParaRPr>
          </a:p>
          <a:p>
            <a:pPr algn="ctr" eaLnBrk="0" hangingPunct="0"/>
            <a:r>
              <a:rPr lang="ar-SA" sz="4000" b="1">
                <a:solidFill>
                  <a:srgbClr val="FF3300"/>
                </a:solidFill>
                <a:cs typeface="DecoType Naskh Extensions" pitchFamily="2" charset="-78"/>
              </a:rPr>
              <a:t> رقماً والأخير حقيقة وواقعاً .</a:t>
            </a:r>
            <a:endParaRPr lang="en-US" sz="4000"/>
          </a:p>
        </p:txBody>
      </p:sp>
      <p:graphicFrame>
        <p:nvGraphicFramePr>
          <p:cNvPr id="81920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1920" name="Clip" r:id="rId3" imgW="2573280" imgH="5222520" progId="MS_ClipArt_Gallery.2">
              <p:embed/>
            </p:oleObj>
          </a:graphicData>
        </a:graphic>
      </p:graphicFrame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685800" y="381000"/>
            <a:ext cx="7010400" cy="1905000"/>
          </a:xfrm>
          <a:prstGeom prst="cloudCallout">
            <a:avLst>
              <a:gd name="adj1" fmla="val 46829"/>
              <a:gd name="adj2" fmla="val 3725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endParaRPr lang="en-US" sz="5400"/>
          </a:p>
        </p:txBody>
      </p:sp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1828800" y="609600"/>
            <a:ext cx="43434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4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احرص أن تكون الأول في مجالك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92088" y="35814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ar-SA" sz="4000">
                <a:solidFill>
                  <a:srgbClr val="FFFF00"/>
                </a:solidFill>
              </a:rPr>
              <a:t> </a:t>
            </a:r>
            <a:r>
              <a:rPr lang="ar-SA" sz="4000" b="1">
                <a:solidFill>
                  <a:srgbClr val="FFFF00"/>
                </a:solidFill>
              </a:rPr>
              <a:t>" </a:t>
            </a:r>
            <a:r>
              <a:rPr lang="ar-SA" sz="4000" b="1">
                <a:solidFill>
                  <a:srgbClr val="FFFF00"/>
                </a:solidFill>
                <a:cs typeface="DecoType Naskh Extensions" pitchFamily="2" charset="-78"/>
              </a:rPr>
              <a:t>يحتاج إليك الكل ولا تحتاج إليهم فالكل يسألك "</a:t>
            </a:r>
            <a:endParaRPr lang="en-US" sz="4000" b="1">
              <a:solidFill>
                <a:srgbClr val="FFFF00"/>
              </a:solidFill>
              <a:cs typeface="DecoType Naskh Extensions" pitchFamily="2" charset="-78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59" grpId="0" animBg="1"/>
      <p:bldP spid="1946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WordArt 1027"/>
          <p:cNvSpPr>
            <a:spLocks noChangeArrowheads="1" noChangeShapeType="1" noTextEdit="1"/>
          </p:cNvSpPr>
          <p:nvPr/>
        </p:nvSpPr>
        <p:spPr bwMode="auto">
          <a:xfrm>
            <a:off x="3505200" y="1524000"/>
            <a:ext cx="1981200" cy="399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2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WordArt 2"/>
          <p:cNvSpPr>
            <a:spLocks noChangeArrowheads="1" noChangeShapeType="1" noTextEdit="1"/>
          </p:cNvSpPr>
          <p:nvPr/>
        </p:nvSpPr>
        <p:spPr bwMode="auto">
          <a:xfrm>
            <a:off x="3962400" y="381000"/>
            <a:ext cx="41529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أغراض الجلسة التدريبية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1527175" y="1447800"/>
            <a:ext cx="7616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3200" b="1"/>
              <a:t> يقترض في نهاية  الجلسة  أن يكون المتدرب قادرا على :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nimBg="1"/>
      <p:bldP spid="7782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4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2944" name="Clip" r:id="rId3" imgW="2573280" imgH="5222520" progId="MS_ClipArt_Gallery.2">
              <p:embed/>
            </p:oleObj>
          </a:graphicData>
        </a:graphic>
      </p:graphicFrame>
      <p:sp>
        <p:nvSpPr>
          <p:cNvPr id="20821" name="AutoShape 341"/>
          <p:cNvSpPr>
            <a:spLocks noChangeArrowheads="1"/>
          </p:cNvSpPr>
          <p:nvPr/>
        </p:nvSpPr>
        <p:spPr bwMode="auto">
          <a:xfrm>
            <a:off x="685800" y="381000"/>
            <a:ext cx="7010400" cy="1905000"/>
          </a:xfrm>
          <a:prstGeom prst="cloudCallout">
            <a:avLst>
              <a:gd name="adj1" fmla="val 46829"/>
              <a:gd name="adj2" fmla="val 3725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endParaRPr lang="en-US" sz="5400"/>
          </a:p>
        </p:txBody>
      </p:sp>
      <p:sp>
        <p:nvSpPr>
          <p:cNvPr id="20819" name="Rectangle 339"/>
          <p:cNvSpPr>
            <a:spLocks noChangeArrowheads="1"/>
          </p:cNvSpPr>
          <p:nvPr/>
        </p:nvSpPr>
        <p:spPr bwMode="auto">
          <a:xfrm>
            <a:off x="1866900" y="762000"/>
            <a:ext cx="49323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ar-SA" sz="3600" b="1">
                <a:solidFill>
                  <a:srgbClr val="FF3300"/>
                </a:solidFill>
              </a:rPr>
              <a:t>أقم علاقات صادقة مع الجميع </a:t>
            </a:r>
            <a:endParaRPr lang="en-US" sz="3600" b="1">
              <a:solidFill>
                <a:srgbClr val="FF3300"/>
              </a:solidFill>
            </a:endParaRPr>
          </a:p>
          <a:p>
            <a:pPr algn="ctr" eaLnBrk="0" hangingPunct="0"/>
            <a:r>
              <a:rPr lang="ar-SA" sz="3600" b="1">
                <a:solidFill>
                  <a:srgbClr val="FF3300"/>
                </a:solidFill>
              </a:rPr>
              <a:t>وحافظ على ثقة واحترام الآخرين</a:t>
            </a:r>
            <a:endParaRPr lang="en-US" sz="3600" b="1">
              <a:solidFill>
                <a:srgbClr val="FF3300"/>
              </a:solidFill>
            </a:endParaRPr>
          </a:p>
        </p:txBody>
      </p:sp>
      <p:sp>
        <p:nvSpPr>
          <p:cNvPr id="20859" name="AutoShape 379"/>
          <p:cNvSpPr>
            <a:spLocks noChangeArrowheads="1"/>
          </p:cNvSpPr>
          <p:nvPr/>
        </p:nvSpPr>
        <p:spPr bwMode="auto">
          <a:xfrm>
            <a:off x="685800" y="3576638"/>
            <a:ext cx="4267200" cy="27432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/>
              <a:t>هناك أناس صالحون</a:t>
            </a:r>
            <a:endParaRPr lang="en-US" sz="2800" b="1"/>
          </a:p>
          <a:p>
            <a:pPr algn="ctr" eaLnBrk="0" hangingPunct="0"/>
            <a:r>
              <a:rPr lang="ar-SA" sz="2800" b="1"/>
              <a:t> خرجوا عن الصراط ويحتاجون </a:t>
            </a:r>
            <a:endParaRPr lang="en-US" sz="2800" b="1"/>
          </a:p>
          <a:p>
            <a:pPr algn="ctr" eaLnBrk="0" hangingPunct="0"/>
            <a:r>
              <a:rPr lang="ar-SA" sz="2800" b="1"/>
              <a:t>إلى من يعيدهم إلىالطريق</a:t>
            </a:r>
            <a:endParaRPr lang="en-US" sz="2800" b="1"/>
          </a:p>
          <a:p>
            <a:pPr algn="ctr" eaLnBrk="0" hangingPunct="0"/>
            <a:r>
              <a:rPr lang="ar-SA" sz="2800" b="1"/>
              <a:t> القويم مجدداً أكثر من حاجتهم</a:t>
            </a:r>
            <a:endParaRPr lang="en-US" sz="2800" b="1"/>
          </a:p>
          <a:p>
            <a:pPr algn="ctr" eaLnBrk="0" hangingPunct="0"/>
            <a:r>
              <a:rPr lang="ar-SA" sz="2800" b="1"/>
              <a:t> للعقاب والمحاكمة </a:t>
            </a:r>
            <a:endParaRPr lang="en-US" sz="2800" b="1"/>
          </a:p>
        </p:txBody>
      </p:sp>
      <p:grpSp>
        <p:nvGrpSpPr>
          <p:cNvPr id="20822" name="Group 342"/>
          <p:cNvGrpSpPr>
            <a:grpSpLocks/>
          </p:cNvGrpSpPr>
          <p:nvPr/>
        </p:nvGrpSpPr>
        <p:grpSpPr bwMode="auto">
          <a:xfrm>
            <a:off x="1905000" y="2133600"/>
            <a:ext cx="1755775" cy="1824038"/>
            <a:chOff x="4654" y="3171"/>
            <a:chExt cx="1106" cy="1149"/>
          </a:xfrm>
        </p:grpSpPr>
        <p:grpSp>
          <p:nvGrpSpPr>
            <p:cNvPr id="20823" name="Group 343"/>
            <p:cNvGrpSpPr>
              <a:grpSpLocks/>
            </p:cNvGrpSpPr>
            <p:nvPr/>
          </p:nvGrpSpPr>
          <p:grpSpPr bwMode="auto">
            <a:xfrm>
              <a:off x="4654" y="3171"/>
              <a:ext cx="1106" cy="1149"/>
              <a:chOff x="4844" y="3171"/>
              <a:chExt cx="918" cy="998"/>
            </a:xfrm>
          </p:grpSpPr>
          <p:sp>
            <p:nvSpPr>
              <p:cNvPr id="20824" name="Freeform 344"/>
              <p:cNvSpPr>
                <a:spLocks/>
              </p:cNvSpPr>
              <p:nvPr/>
            </p:nvSpPr>
            <p:spPr bwMode="auto">
              <a:xfrm>
                <a:off x="5070" y="3377"/>
                <a:ext cx="479" cy="601"/>
              </a:xfrm>
              <a:custGeom>
                <a:avLst/>
                <a:gdLst/>
                <a:ahLst/>
                <a:cxnLst>
                  <a:cxn ang="0">
                    <a:pos x="147" y="791"/>
                  </a:cxn>
                  <a:cxn ang="0">
                    <a:pos x="104" y="723"/>
                  </a:cxn>
                  <a:cxn ang="0">
                    <a:pos x="51" y="641"/>
                  </a:cxn>
                  <a:cxn ang="0">
                    <a:pos x="17" y="574"/>
                  </a:cxn>
                  <a:cxn ang="0">
                    <a:pos x="0" y="489"/>
                  </a:cxn>
                  <a:cxn ang="0">
                    <a:pos x="0" y="416"/>
                  </a:cxn>
                  <a:cxn ang="0">
                    <a:pos x="17" y="311"/>
                  </a:cxn>
                  <a:cxn ang="0">
                    <a:pos x="56" y="228"/>
                  </a:cxn>
                  <a:cxn ang="0">
                    <a:pos x="122" y="143"/>
                  </a:cxn>
                  <a:cxn ang="0">
                    <a:pos x="210" y="81"/>
                  </a:cxn>
                  <a:cxn ang="0">
                    <a:pos x="287" y="42"/>
                  </a:cxn>
                  <a:cxn ang="0">
                    <a:pos x="372" y="13"/>
                  </a:cxn>
                  <a:cxn ang="0">
                    <a:pos x="493" y="0"/>
                  </a:cxn>
                  <a:cxn ang="0">
                    <a:pos x="604" y="13"/>
                  </a:cxn>
                  <a:cxn ang="0">
                    <a:pos x="675" y="38"/>
                  </a:cxn>
                  <a:cxn ang="0">
                    <a:pos x="753" y="77"/>
                  </a:cxn>
                  <a:cxn ang="0">
                    <a:pos x="811" y="119"/>
                  </a:cxn>
                  <a:cxn ang="0">
                    <a:pos x="864" y="175"/>
                  </a:cxn>
                  <a:cxn ang="0">
                    <a:pos x="898" y="224"/>
                  </a:cxn>
                  <a:cxn ang="0">
                    <a:pos x="926" y="281"/>
                  </a:cxn>
                  <a:cxn ang="0">
                    <a:pos x="946" y="344"/>
                  </a:cxn>
                  <a:cxn ang="0">
                    <a:pos x="958" y="417"/>
                  </a:cxn>
                  <a:cxn ang="0">
                    <a:pos x="954" y="494"/>
                  </a:cxn>
                  <a:cxn ang="0">
                    <a:pos x="930" y="564"/>
                  </a:cxn>
                  <a:cxn ang="0">
                    <a:pos x="898" y="646"/>
                  </a:cxn>
                  <a:cxn ang="0">
                    <a:pos x="844" y="732"/>
                  </a:cxn>
                  <a:cxn ang="0">
                    <a:pos x="815" y="791"/>
                  </a:cxn>
                  <a:cxn ang="0">
                    <a:pos x="787" y="863"/>
                  </a:cxn>
                  <a:cxn ang="0">
                    <a:pos x="757" y="947"/>
                  </a:cxn>
                  <a:cxn ang="0">
                    <a:pos x="738" y="1021"/>
                  </a:cxn>
                  <a:cxn ang="0">
                    <a:pos x="724" y="1102"/>
                  </a:cxn>
                  <a:cxn ang="0">
                    <a:pos x="724" y="1202"/>
                  </a:cxn>
                  <a:cxn ang="0">
                    <a:pos x="273" y="1202"/>
                  </a:cxn>
                  <a:cxn ang="0">
                    <a:pos x="273" y="1121"/>
                  </a:cxn>
                  <a:cxn ang="0">
                    <a:pos x="249" y="1015"/>
                  </a:cxn>
                  <a:cxn ang="0">
                    <a:pos x="220" y="938"/>
                  </a:cxn>
                  <a:cxn ang="0">
                    <a:pos x="185" y="858"/>
                  </a:cxn>
                  <a:cxn ang="0">
                    <a:pos x="147" y="791"/>
                  </a:cxn>
                </a:cxnLst>
                <a:rect l="0" t="0" r="r" b="b"/>
                <a:pathLst>
                  <a:path w="958" h="1202">
                    <a:moveTo>
                      <a:pt x="147" y="791"/>
                    </a:moveTo>
                    <a:lnTo>
                      <a:pt x="104" y="723"/>
                    </a:lnTo>
                    <a:lnTo>
                      <a:pt x="51" y="641"/>
                    </a:lnTo>
                    <a:lnTo>
                      <a:pt x="17" y="574"/>
                    </a:lnTo>
                    <a:lnTo>
                      <a:pt x="0" y="489"/>
                    </a:lnTo>
                    <a:lnTo>
                      <a:pt x="0" y="416"/>
                    </a:lnTo>
                    <a:lnTo>
                      <a:pt x="17" y="311"/>
                    </a:lnTo>
                    <a:lnTo>
                      <a:pt x="56" y="228"/>
                    </a:lnTo>
                    <a:lnTo>
                      <a:pt x="122" y="143"/>
                    </a:lnTo>
                    <a:lnTo>
                      <a:pt x="210" y="81"/>
                    </a:lnTo>
                    <a:lnTo>
                      <a:pt x="287" y="42"/>
                    </a:lnTo>
                    <a:lnTo>
                      <a:pt x="372" y="13"/>
                    </a:lnTo>
                    <a:lnTo>
                      <a:pt x="493" y="0"/>
                    </a:lnTo>
                    <a:lnTo>
                      <a:pt x="604" y="13"/>
                    </a:lnTo>
                    <a:lnTo>
                      <a:pt x="675" y="38"/>
                    </a:lnTo>
                    <a:lnTo>
                      <a:pt x="753" y="77"/>
                    </a:lnTo>
                    <a:lnTo>
                      <a:pt x="811" y="119"/>
                    </a:lnTo>
                    <a:lnTo>
                      <a:pt x="864" y="175"/>
                    </a:lnTo>
                    <a:lnTo>
                      <a:pt x="898" y="224"/>
                    </a:lnTo>
                    <a:lnTo>
                      <a:pt x="926" y="281"/>
                    </a:lnTo>
                    <a:lnTo>
                      <a:pt x="946" y="344"/>
                    </a:lnTo>
                    <a:lnTo>
                      <a:pt x="958" y="417"/>
                    </a:lnTo>
                    <a:lnTo>
                      <a:pt x="954" y="494"/>
                    </a:lnTo>
                    <a:lnTo>
                      <a:pt x="930" y="564"/>
                    </a:lnTo>
                    <a:lnTo>
                      <a:pt x="898" y="646"/>
                    </a:lnTo>
                    <a:lnTo>
                      <a:pt x="844" y="732"/>
                    </a:lnTo>
                    <a:lnTo>
                      <a:pt x="815" y="791"/>
                    </a:lnTo>
                    <a:lnTo>
                      <a:pt x="787" y="863"/>
                    </a:lnTo>
                    <a:lnTo>
                      <a:pt x="757" y="947"/>
                    </a:lnTo>
                    <a:lnTo>
                      <a:pt x="738" y="1021"/>
                    </a:lnTo>
                    <a:lnTo>
                      <a:pt x="724" y="1102"/>
                    </a:lnTo>
                    <a:lnTo>
                      <a:pt x="724" y="1202"/>
                    </a:lnTo>
                    <a:lnTo>
                      <a:pt x="273" y="1202"/>
                    </a:lnTo>
                    <a:lnTo>
                      <a:pt x="273" y="1121"/>
                    </a:lnTo>
                    <a:lnTo>
                      <a:pt x="249" y="1015"/>
                    </a:lnTo>
                    <a:lnTo>
                      <a:pt x="220" y="938"/>
                    </a:lnTo>
                    <a:lnTo>
                      <a:pt x="185" y="858"/>
                    </a:lnTo>
                    <a:lnTo>
                      <a:pt x="147" y="791"/>
                    </a:lnTo>
                    <a:close/>
                  </a:path>
                </a:pathLst>
              </a:custGeom>
              <a:solidFill>
                <a:srgbClr val="FFFF0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20825" name="Group 345"/>
              <p:cNvGrpSpPr>
                <a:grpSpLocks/>
              </p:cNvGrpSpPr>
              <p:nvPr/>
            </p:nvGrpSpPr>
            <p:grpSpPr bwMode="auto">
              <a:xfrm>
                <a:off x="5206" y="3967"/>
                <a:ext cx="226" cy="202"/>
                <a:chOff x="5206" y="3967"/>
                <a:chExt cx="226" cy="202"/>
              </a:xfrm>
            </p:grpSpPr>
            <p:sp>
              <p:nvSpPr>
                <p:cNvPr id="20826" name="Oval 346"/>
                <p:cNvSpPr>
                  <a:spLocks noChangeArrowheads="1"/>
                </p:cNvSpPr>
                <p:nvPr/>
              </p:nvSpPr>
              <p:spPr bwMode="auto">
                <a:xfrm>
                  <a:off x="5243" y="4141"/>
                  <a:ext cx="150" cy="28"/>
                </a:xfrm>
                <a:prstGeom prst="ellipse">
                  <a:avLst/>
                </a:prstGeom>
                <a:solidFill>
                  <a:schemeClr val="bg2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27" name="Freeform 347"/>
                <p:cNvSpPr>
                  <a:spLocks/>
                </p:cNvSpPr>
                <p:nvPr/>
              </p:nvSpPr>
              <p:spPr bwMode="auto">
                <a:xfrm>
                  <a:off x="5206" y="3967"/>
                  <a:ext cx="226" cy="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12"/>
                    </a:cxn>
                    <a:cxn ang="0">
                      <a:pos x="98" y="112"/>
                    </a:cxn>
                    <a:cxn ang="0">
                      <a:pos x="451" y="38"/>
                    </a:cxn>
                    <a:cxn ang="0">
                      <a:pos x="451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1" h="112">
                      <a:moveTo>
                        <a:pt x="0" y="0"/>
                      </a:moveTo>
                      <a:lnTo>
                        <a:pt x="0" y="112"/>
                      </a:lnTo>
                      <a:lnTo>
                        <a:pt x="98" y="112"/>
                      </a:lnTo>
                      <a:lnTo>
                        <a:pt x="451" y="38"/>
                      </a:lnTo>
                      <a:lnTo>
                        <a:pt x="45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28" name="Freeform 348"/>
                <p:cNvSpPr>
                  <a:spLocks/>
                </p:cNvSpPr>
                <p:nvPr/>
              </p:nvSpPr>
              <p:spPr bwMode="auto">
                <a:xfrm>
                  <a:off x="5206" y="3985"/>
                  <a:ext cx="226" cy="74"/>
                </a:xfrm>
                <a:custGeom>
                  <a:avLst/>
                  <a:gdLst/>
                  <a:ahLst/>
                  <a:cxnLst>
                    <a:cxn ang="0">
                      <a:pos x="98" y="74"/>
                    </a:cxn>
                    <a:cxn ang="0">
                      <a:pos x="0" y="74"/>
                    </a:cxn>
                    <a:cxn ang="0">
                      <a:pos x="0" y="147"/>
                    </a:cxn>
                    <a:cxn ang="0">
                      <a:pos x="98" y="147"/>
                    </a:cxn>
                    <a:cxn ang="0">
                      <a:pos x="451" y="74"/>
                    </a:cxn>
                    <a:cxn ang="0">
                      <a:pos x="451" y="0"/>
                    </a:cxn>
                    <a:cxn ang="0">
                      <a:pos x="98" y="74"/>
                    </a:cxn>
                  </a:cxnLst>
                  <a:rect l="0" t="0" r="r" b="b"/>
                  <a:pathLst>
                    <a:path w="451" h="147">
                      <a:moveTo>
                        <a:pt x="98" y="74"/>
                      </a:moveTo>
                      <a:lnTo>
                        <a:pt x="0" y="74"/>
                      </a:lnTo>
                      <a:lnTo>
                        <a:pt x="0" y="147"/>
                      </a:lnTo>
                      <a:lnTo>
                        <a:pt x="98" y="147"/>
                      </a:lnTo>
                      <a:lnTo>
                        <a:pt x="451" y="74"/>
                      </a:lnTo>
                      <a:lnTo>
                        <a:pt x="451" y="0"/>
                      </a:lnTo>
                      <a:lnTo>
                        <a:pt x="98" y="74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29" name="Freeform 349"/>
                <p:cNvSpPr>
                  <a:spLocks/>
                </p:cNvSpPr>
                <p:nvPr/>
              </p:nvSpPr>
              <p:spPr bwMode="auto">
                <a:xfrm>
                  <a:off x="5206" y="4022"/>
                  <a:ext cx="226" cy="74"/>
                </a:xfrm>
                <a:custGeom>
                  <a:avLst/>
                  <a:gdLst/>
                  <a:ahLst/>
                  <a:cxnLst>
                    <a:cxn ang="0">
                      <a:pos x="98" y="73"/>
                    </a:cxn>
                    <a:cxn ang="0">
                      <a:pos x="0" y="73"/>
                    </a:cxn>
                    <a:cxn ang="0">
                      <a:pos x="0" y="147"/>
                    </a:cxn>
                    <a:cxn ang="0">
                      <a:pos x="98" y="147"/>
                    </a:cxn>
                    <a:cxn ang="0">
                      <a:pos x="451" y="73"/>
                    </a:cxn>
                    <a:cxn ang="0">
                      <a:pos x="451" y="0"/>
                    </a:cxn>
                    <a:cxn ang="0">
                      <a:pos x="98" y="73"/>
                    </a:cxn>
                  </a:cxnLst>
                  <a:rect l="0" t="0" r="r" b="b"/>
                  <a:pathLst>
                    <a:path w="451" h="147">
                      <a:moveTo>
                        <a:pt x="98" y="73"/>
                      </a:moveTo>
                      <a:lnTo>
                        <a:pt x="0" y="73"/>
                      </a:lnTo>
                      <a:lnTo>
                        <a:pt x="0" y="147"/>
                      </a:lnTo>
                      <a:lnTo>
                        <a:pt x="98" y="147"/>
                      </a:lnTo>
                      <a:lnTo>
                        <a:pt x="451" y="73"/>
                      </a:lnTo>
                      <a:lnTo>
                        <a:pt x="451" y="0"/>
                      </a:lnTo>
                      <a:lnTo>
                        <a:pt x="98" y="73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0" name="Freeform 350"/>
                <p:cNvSpPr>
                  <a:spLocks/>
                </p:cNvSpPr>
                <p:nvPr/>
              </p:nvSpPr>
              <p:spPr bwMode="auto">
                <a:xfrm>
                  <a:off x="5206" y="4059"/>
                  <a:ext cx="226" cy="74"/>
                </a:xfrm>
                <a:custGeom>
                  <a:avLst/>
                  <a:gdLst/>
                  <a:ahLst/>
                  <a:cxnLst>
                    <a:cxn ang="0">
                      <a:pos x="98" y="74"/>
                    </a:cxn>
                    <a:cxn ang="0">
                      <a:pos x="87" y="75"/>
                    </a:cxn>
                    <a:cxn ang="0">
                      <a:pos x="0" y="74"/>
                    </a:cxn>
                    <a:cxn ang="0">
                      <a:pos x="0" y="148"/>
                    </a:cxn>
                    <a:cxn ang="0">
                      <a:pos x="98" y="148"/>
                    </a:cxn>
                    <a:cxn ang="0">
                      <a:pos x="451" y="74"/>
                    </a:cxn>
                    <a:cxn ang="0">
                      <a:pos x="451" y="0"/>
                    </a:cxn>
                    <a:cxn ang="0">
                      <a:pos x="98" y="74"/>
                    </a:cxn>
                  </a:cxnLst>
                  <a:rect l="0" t="0" r="r" b="b"/>
                  <a:pathLst>
                    <a:path w="451" h="148">
                      <a:moveTo>
                        <a:pt x="98" y="74"/>
                      </a:moveTo>
                      <a:lnTo>
                        <a:pt x="87" y="75"/>
                      </a:lnTo>
                      <a:lnTo>
                        <a:pt x="0" y="74"/>
                      </a:lnTo>
                      <a:lnTo>
                        <a:pt x="0" y="148"/>
                      </a:lnTo>
                      <a:lnTo>
                        <a:pt x="98" y="148"/>
                      </a:lnTo>
                      <a:lnTo>
                        <a:pt x="451" y="74"/>
                      </a:lnTo>
                      <a:lnTo>
                        <a:pt x="451" y="0"/>
                      </a:lnTo>
                      <a:lnTo>
                        <a:pt x="98" y="74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1" name="Freeform 351"/>
                <p:cNvSpPr>
                  <a:spLocks/>
                </p:cNvSpPr>
                <p:nvPr/>
              </p:nvSpPr>
              <p:spPr bwMode="auto">
                <a:xfrm>
                  <a:off x="5206" y="4096"/>
                  <a:ext cx="226" cy="56"/>
                </a:xfrm>
                <a:custGeom>
                  <a:avLst/>
                  <a:gdLst/>
                  <a:ahLst/>
                  <a:cxnLst>
                    <a:cxn ang="0">
                      <a:pos x="98" y="74"/>
                    </a:cxn>
                    <a:cxn ang="0">
                      <a:pos x="0" y="74"/>
                    </a:cxn>
                    <a:cxn ang="0">
                      <a:pos x="49" y="111"/>
                    </a:cxn>
                    <a:cxn ang="0">
                      <a:pos x="400" y="111"/>
                    </a:cxn>
                    <a:cxn ang="0">
                      <a:pos x="451" y="74"/>
                    </a:cxn>
                    <a:cxn ang="0">
                      <a:pos x="451" y="0"/>
                    </a:cxn>
                    <a:cxn ang="0">
                      <a:pos x="98" y="74"/>
                    </a:cxn>
                  </a:cxnLst>
                  <a:rect l="0" t="0" r="r" b="b"/>
                  <a:pathLst>
                    <a:path w="451" h="111">
                      <a:moveTo>
                        <a:pt x="98" y="74"/>
                      </a:moveTo>
                      <a:lnTo>
                        <a:pt x="0" y="74"/>
                      </a:lnTo>
                      <a:lnTo>
                        <a:pt x="49" y="111"/>
                      </a:lnTo>
                      <a:lnTo>
                        <a:pt x="400" y="111"/>
                      </a:lnTo>
                      <a:lnTo>
                        <a:pt x="451" y="74"/>
                      </a:lnTo>
                      <a:lnTo>
                        <a:pt x="451" y="0"/>
                      </a:lnTo>
                      <a:lnTo>
                        <a:pt x="98" y="74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20832" name="Group 352"/>
              <p:cNvGrpSpPr>
                <a:grpSpLocks/>
              </p:cNvGrpSpPr>
              <p:nvPr/>
            </p:nvGrpSpPr>
            <p:grpSpPr bwMode="auto">
              <a:xfrm>
                <a:off x="4844" y="3171"/>
                <a:ext cx="918" cy="646"/>
                <a:chOff x="4844" y="3171"/>
                <a:chExt cx="918" cy="646"/>
              </a:xfrm>
            </p:grpSpPr>
            <p:sp>
              <p:nvSpPr>
                <p:cNvPr id="20833" name="Line 353"/>
                <p:cNvSpPr>
                  <a:spLocks noChangeShapeType="1"/>
                </p:cNvSpPr>
                <p:nvPr/>
              </p:nvSpPr>
              <p:spPr bwMode="auto">
                <a:xfrm flipH="1">
                  <a:off x="5453" y="3250"/>
                  <a:ext cx="83" cy="12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4" name="Line 354"/>
                <p:cNvSpPr>
                  <a:spLocks noChangeShapeType="1"/>
                </p:cNvSpPr>
                <p:nvPr/>
              </p:nvSpPr>
              <p:spPr bwMode="auto">
                <a:xfrm flipH="1">
                  <a:off x="5415" y="3275"/>
                  <a:ext cx="30" cy="7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5" name="Line 355"/>
                <p:cNvSpPr>
                  <a:spLocks noChangeShapeType="1"/>
                </p:cNvSpPr>
                <p:nvPr/>
              </p:nvSpPr>
              <p:spPr bwMode="auto">
                <a:xfrm flipH="1">
                  <a:off x="5360" y="3183"/>
                  <a:ext cx="19" cy="16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6" name="Line 356"/>
                <p:cNvSpPr>
                  <a:spLocks noChangeShapeType="1"/>
                </p:cNvSpPr>
                <p:nvPr/>
              </p:nvSpPr>
              <p:spPr bwMode="auto">
                <a:xfrm>
                  <a:off x="5306" y="3258"/>
                  <a:ext cx="2" cy="8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7" name="Line 357"/>
                <p:cNvSpPr>
                  <a:spLocks noChangeShapeType="1"/>
                </p:cNvSpPr>
                <p:nvPr/>
              </p:nvSpPr>
              <p:spPr bwMode="auto">
                <a:xfrm>
                  <a:off x="5235" y="3171"/>
                  <a:ext cx="26" cy="17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8" name="Line 358"/>
                <p:cNvSpPr>
                  <a:spLocks noChangeShapeType="1"/>
                </p:cNvSpPr>
                <p:nvPr/>
              </p:nvSpPr>
              <p:spPr bwMode="auto">
                <a:xfrm flipH="1" flipV="1">
                  <a:off x="5185" y="3278"/>
                  <a:ext cx="16" cy="6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39" name="Line 359"/>
                <p:cNvSpPr>
                  <a:spLocks noChangeShapeType="1"/>
                </p:cNvSpPr>
                <p:nvPr/>
              </p:nvSpPr>
              <p:spPr bwMode="auto">
                <a:xfrm flipH="1" flipV="1">
                  <a:off x="5086" y="3229"/>
                  <a:ext cx="70" cy="15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0" name="Line 360"/>
                <p:cNvSpPr>
                  <a:spLocks noChangeShapeType="1"/>
                </p:cNvSpPr>
                <p:nvPr/>
              </p:nvSpPr>
              <p:spPr bwMode="auto">
                <a:xfrm flipH="1" flipV="1">
                  <a:off x="5071" y="3355"/>
                  <a:ext cx="34" cy="5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1" name="Line 361"/>
                <p:cNvSpPr>
                  <a:spLocks noChangeShapeType="1"/>
                </p:cNvSpPr>
                <p:nvPr/>
              </p:nvSpPr>
              <p:spPr bwMode="auto">
                <a:xfrm flipH="1" flipV="1">
                  <a:off x="4946" y="3363"/>
                  <a:ext cx="127" cy="8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2" name="Line 362"/>
                <p:cNvSpPr>
                  <a:spLocks noChangeShapeType="1"/>
                </p:cNvSpPr>
                <p:nvPr/>
              </p:nvSpPr>
              <p:spPr bwMode="auto">
                <a:xfrm flipH="1" flipV="1">
                  <a:off x="4972" y="3454"/>
                  <a:ext cx="65" cy="3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3" name="Line 363"/>
                <p:cNvSpPr>
                  <a:spLocks noChangeShapeType="1"/>
                </p:cNvSpPr>
                <p:nvPr/>
              </p:nvSpPr>
              <p:spPr bwMode="auto">
                <a:xfrm flipH="1" flipV="1">
                  <a:off x="4870" y="3491"/>
                  <a:ext cx="157" cy="4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4" name="Line 364"/>
                <p:cNvSpPr>
                  <a:spLocks noChangeShapeType="1"/>
                </p:cNvSpPr>
                <p:nvPr/>
              </p:nvSpPr>
              <p:spPr bwMode="auto">
                <a:xfrm flipH="1" flipV="1">
                  <a:off x="4941" y="3572"/>
                  <a:ext cx="7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5" name="Line 365"/>
                <p:cNvSpPr>
                  <a:spLocks noChangeShapeType="1"/>
                </p:cNvSpPr>
                <p:nvPr/>
              </p:nvSpPr>
              <p:spPr bwMode="auto">
                <a:xfrm flipH="1" flipV="1">
                  <a:off x="4844" y="3624"/>
                  <a:ext cx="173" cy="1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6" name="Line 366"/>
                <p:cNvSpPr>
                  <a:spLocks noChangeShapeType="1"/>
                </p:cNvSpPr>
                <p:nvPr/>
              </p:nvSpPr>
              <p:spPr bwMode="auto">
                <a:xfrm flipH="1">
                  <a:off x="4951" y="3687"/>
                  <a:ext cx="6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7" name="Line 367"/>
                <p:cNvSpPr>
                  <a:spLocks noChangeShapeType="1"/>
                </p:cNvSpPr>
                <p:nvPr/>
              </p:nvSpPr>
              <p:spPr bwMode="auto">
                <a:xfrm flipH="1">
                  <a:off x="4854" y="3733"/>
                  <a:ext cx="199" cy="7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8" name="Line 368"/>
                <p:cNvSpPr>
                  <a:spLocks noChangeShapeType="1"/>
                </p:cNvSpPr>
                <p:nvPr/>
              </p:nvSpPr>
              <p:spPr bwMode="auto">
                <a:xfrm flipH="1">
                  <a:off x="5028" y="3786"/>
                  <a:ext cx="51" cy="3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49" name="Line 369"/>
                <p:cNvSpPr>
                  <a:spLocks noChangeShapeType="1"/>
                </p:cNvSpPr>
                <p:nvPr/>
              </p:nvSpPr>
              <p:spPr bwMode="auto">
                <a:xfrm flipV="1">
                  <a:off x="5532" y="3337"/>
                  <a:ext cx="125" cy="8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0" name="Line 370"/>
                <p:cNvSpPr>
                  <a:spLocks noChangeShapeType="1"/>
                </p:cNvSpPr>
                <p:nvPr/>
              </p:nvSpPr>
              <p:spPr bwMode="auto">
                <a:xfrm flipV="1">
                  <a:off x="5568" y="3430"/>
                  <a:ext cx="61" cy="3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1" name="Line 371"/>
                <p:cNvSpPr>
                  <a:spLocks noChangeShapeType="1"/>
                </p:cNvSpPr>
                <p:nvPr/>
              </p:nvSpPr>
              <p:spPr bwMode="auto">
                <a:xfrm flipV="1">
                  <a:off x="5578" y="3465"/>
                  <a:ext cx="158" cy="4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2" name="Line 372"/>
                <p:cNvSpPr>
                  <a:spLocks noChangeShapeType="1"/>
                </p:cNvSpPr>
                <p:nvPr/>
              </p:nvSpPr>
              <p:spPr bwMode="auto">
                <a:xfrm flipV="1">
                  <a:off x="5589" y="3547"/>
                  <a:ext cx="7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3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5589" y="3599"/>
                  <a:ext cx="173" cy="1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4" name="Line 374"/>
                <p:cNvSpPr>
                  <a:spLocks noChangeShapeType="1"/>
                </p:cNvSpPr>
                <p:nvPr/>
              </p:nvSpPr>
              <p:spPr bwMode="auto">
                <a:xfrm>
                  <a:off x="5589" y="3664"/>
                  <a:ext cx="6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5" name="Line 375"/>
                <p:cNvSpPr>
                  <a:spLocks noChangeShapeType="1"/>
                </p:cNvSpPr>
                <p:nvPr/>
              </p:nvSpPr>
              <p:spPr bwMode="auto">
                <a:xfrm>
                  <a:off x="5553" y="3711"/>
                  <a:ext cx="199" cy="7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6" name="Line 376"/>
                <p:cNvSpPr>
                  <a:spLocks noChangeShapeType="1"/>
                </p:cNvSpPr>
                <p:nvPr/>
              </p:nvSpPr>
              <p:spPr bwMode="auto">
                <a:xfrm>
                  <a:off x="5523" y="3762"/>
                  <a:ext cx="55" cy="3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7" name="Line 377"/>
                <p:cNvSpPr>
                  <a:spLocks noChangeShapeType="1"/>
                </p:cNvSpPr>
                <p:nvPr/>
              </p:nvSpPr>
              <p:spPr bwMode="auto">
                <a:xfrm flipH="1">
                  <a:off x="5501" y="3343"/>
                  <a:ext cx="43" cy="5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20858" name="WordArt 378"/>
            <p:cNvSpPr>
              <a:spLocks noChangeArrowheads="1" noChangeShapeType="1" noTextEdit="1"/>
            </p:cNvSpPr>
            <p:nvPr/>
          </p:nvSpPr>
          <p:spPr bwMode="auto">
            <a:xfrm>
              <a:off x="4956" y="3504"/>
              <a:ext cx="462" cy="3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2800" kern="10"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latin typeface="Monotype Koufi"/>
                  <a:ea typeface="Monotype Koufi"/>
                  <a:cs typeface="Monotype Koufi"/>
                </a:rPr>
                <a:t>إضاءة </a:t>
              </a:r>
            </a:p>
          </p:txBody>
        </p:sp>
      </p:grp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19" grpId="0" autoUpdateAnimBg="0"/>
      <p:bldP spid="2085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WordArt 1027"/>
          <p:cNvSpPr>
            <a:spLocks noChangeArrowheads="1" noChangeShapeType="1" noTextEdit="1"/>
          </p:cNvSpPr>
          <p:nvPr/>
        </p:nvSpPr>
        <p:spPr bwMode="auto">
          <a:xfrm>
            <a:off x="3200400" y="1524000"/>
            <a:ext cx="2209800" cy="399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3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68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3968" name="Clip" r:id="rId3" imgW="2573280" imgH="5222520" progId="MS_ClipArt_Gallery.2">
              <p:embed/>
            </p:oleObj>
          </a:graphicData>
        </a:graphic>
      </p:graphicFrame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685800" y="381000"/>
            <a:ext cx="7010400" cy="1905000"/>
          </a:xfrm>
          <a:prstGeom prst="cloudCallout">
            <a:avLst>
              <a:gd name="adj1" fmla="val 46829"/>
              <a:gd name="adj2" fmla="val 3725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لا تتردد في تفويض العمل ما أمكنك ذلك. 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 rot="18208525" flipH="1">
            <a:off x="4495800" y="2971800"/>
            <a:ext cx="2362200" cy="990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 العناصر الأساسية</a:t>
            </a:r>
            <a:endParaRPr lang="en-US" b="1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267200" y="459105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الثقة بالذات</a:t>
            </a:r>
            <a:endParaRPr lang="en-US" b="1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267200" y="535305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القدرة على التحفيز</a:t>
            </a:r>
            <a:endParaRPr lang="en-US" b="1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267200" y="611505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الرغبة في نقل الخبرة</a:t>
            </a:r>
            <a:endParaRPr lang="en-US" b="1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685800" y="457200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العدالة</a:t>
            </a:r>
            <a:endParaRPr lang="en-US" b="1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685800" y="533400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الكفاءة في المتابعة</a:t>
            </a:r>
            <a:endParaRPr lang="en-US" b="1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685800" y="609600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/>
              <a:t>الدقة</a:t>
            </a:r>
            <a:endParaRPr lang="en-US" b="1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21508" grpId="0" animBg="1" autoUpdateAnimBg="0"/>
      <p:bldP spid="21509" grpId="0" animBg="1" autoUpdateAnimBg="0"/>
      <p:bldP spid="21510" grpId="0" animBg="1" autoUpdateAnimBg="0"/>
      <p:bldP spid="21511" grpId="0" animBg="1" autoUpdateAnimBg="0"/>
      <p:bldP spid="21512" grpId="0" animBg="1" autoUpdateAnimBg="0"/>
      <p:bldP spid="21513" grpId="0" animBg="1" autoUpdateAnimBg="0"/>
      <p:bldP spid="21514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553200" y="2438400"/>
            <a:ext cx="2362200" cy="2133600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4000" b="1">
                <a:solidFill>
                  <a:srgbClr val="339966"/>
                </a:solidFill>
              </a:rPr>
              <a:t>متى</a:t>
            </a:r>
            <a:endParaRPr lang="en-US" sz="4000" b="1">
              <a:solidFill>
                <a:srgbClr val="339966"/>
              </a:solidFill>
            </a:endParaRPr>
          </a:p>
          <a:p>
            <a:pPr algn="ctr" eaLnBrk="0" hangingPunct="0"/>
            <a:r>
              <a:rPr lang="ar-SA" sz="4000" b="1">
                <a:solidFill>
                  <a:srgbClr val="339966"/>
                </a:solidFill>
              </a:rPr>
              <a:t> نفوض</a:t>
            </a:r>
            <a:endParaRPr lang="en-US" sz="5400">
              <a:solidFill>
                <a:srgbClr val="339966"/>
              </a:solidFill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457200"/>
            <a:ext cx="4191000" cy="8969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/>
              <a:t>رغبة العاملين</a:t>
            </a:r>
            <a:endParaRPr lang="en-US" sz="3600" b="1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1752600"/>
            <a:ext cx="4191000" cy="896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/>
              <a:t>الانشغال بالتنفيذ</a:t>
            </a:r>
            <a:endParaRPr lang="en-US" sz="3600" b="1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533400" y="3019425"/>
            <a:ext cx="4191000" cy="89535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>
                <a:solidFill>
                  <a:srgbClr val="FF3300"/>
                </a:solidFill>
              </a:rPr>
              <a:t>تغيير الأولويات</a:t>
            </a:r>
            <a:endParaRPr lang="en-US" sz="3600" b="1">
              <a:solidFill>
                <a:srgbClr val="FF3300"/>
              </a:solidFill>
            </a:endParaRP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4298950"/>
            <a:ext cx="4191000" cy="896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/>
              <a:t>جاهزية العاملين</a:t>
            </a:r>
            <a:endParaRPr lang="en-US" sz="3600" b="1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533400" y="5580063"/>
            <a:ext cx="4191000" cy="89693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>
                <a:solidFill>
                  <a:srgbClr val="FF3300"/>
                </a:solidFill>
              </a:rPr>
              <a:t>الطاقات المعطلة</a:t>
            </a:r>
            <a:endParaRPr lang="en-US" sz="3600" b="1">
              <a:solidFill>
                <a:srgbClr val="FF3300"/>
              </a:solidFill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 flipV="1">
            <a:off x="5105400" y="1143000"/>
            <a:ext cx="198120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 flipV="1">
            <a:off x="4953000" y="2438400"/>
            <a:ext cx="19050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4924425" y="3505200"/>
            <a:ext cx="1600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4953000" y="4038600"/>
            <a:ext cx="19050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5105400" y="4343400"/>
            <a:ext cx="205740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 autoUpdateAnimBg="0"/>
      <p:bldP spid="25603" grpId="0" animBg="1" autoUpdateAnimBg="0"/>
      <p:bldP spid="25604" grpId="0" animBg="1" autoUpdateAnimBg="0"/>
      <p:bldP spid="25605" grpId="0" animBg="1" autoUpdateAnimBg="0"/>
      <p:bldP spid="25606" grpId="0" animBg="1" autoUpdateAnimBg="0"/>
      <p:bldP spid="25607" grpId="0" animBg="1" autoUpdateAnimBg="0"/>
      <p:bldP spid="25609" grpId="0" animBg="1"/>
      <p:bldP spid="25610" grpId="0" animBg="1"/>
      <p:bldP spid="25611" grpId="0" animBg="1"/>
      <p:bldP spid="25612" grpId="0" animBg="1"/>
      <p:bldP spid="256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2238375" y="1704975"/>
            <a:ext cx="4572000" cy="3962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5400" b="1"/>
              <a:t>التفويض</a:t>
            </a:r>
            <a:endParaRPr lang="en-US" sz="5400" b="1"/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6962775" y="5057775"/>
            <a:ext cx="13430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السلطة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3686175" y="790575"/>
            <a:ext cx="1628775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المسئولية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714375" y="5105400"/>
            <a:ext cx="13430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المساءلة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 autoUpdateAnimBg="0"/>
      <p:bldP spid="26627" grpId="0" animBg="1"/>
      <p:bldP spid="26628" grpId="0" animBg="1"/>
      <p:bldP spid="266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3657600" y="1600200"/>
            <a:ext cx="1347788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4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2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4992" name="Clip" r:id="rId3" imgW="2573280" imgH="5222520" progId="MS_ClipArt_Gallery.2">
              <p:embed/>
            </p:oleObj>
          </a:graphicData>
        </a:graphic>
      </p:graphicFrame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685800" y="381000"/>
            <a:ext cx="7010400" cy="1905000"/>
          </a:xfrm>
          <a:prstGeom prst="cloudCallout">
            <a:avLst>
              <a:gd name="adj1" fmla="val 46829"/>
              <a:gd name="adj2" fmla="val 3725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 eaLnBrk="0" hangingPunct="0"/>
            <a:r>
              <a:rPr lang="ar-SA" sz="3200" b="1">
                <a:solidFill>
                  <a:srgbClr val="FF3300"/>
                </a:solidFill>
              </a:rPr>
              <a:t>ابحث عن مزيد من المسؤوليات</a:t>
            </a:r>
            <a:r>
              <a:rPr lang="en-US" sz="3200" b="1">
                <a:solidFill>
                  <a:srgbClr val="FF3300"/>
                </a:solidFill>
              </a:rPr>
              <a:t> </a:t>
            </a:r>
          </a:p>
          <a:p>
            <a:pPr algn="ctr" rtl="0" eaLnBrk="0" hangingPunct="0"/>
            <a:r>
              <a:rPr lang="ar-SA" sz="3200" b="1">
                <a:solidFill>
                  <a:srgbClr val="FF3300"/>
                </a:solidFill>
              </a:rPr>
              <a:t>وابعث الحياة في الأعمال الصغيرة</a:t>
            </a:r>
            <a:r>
              <a:rPr lang="en-US" sz="32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905000" y="2590800"/>
            <a:ext cx="1857375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وقفة تأمل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85800" y="3576638"/>
            <a:ext cx="4267200" cy="27432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/>
              <a:t>لا تهتم إن قال الناس بأنك </a:t>
            </a:r>
            <a:endParaRPr lang="en-US" sz="2800" b="1"/>
          </a:p>
          <a:p>
            <a:pPr algn="ctr" eaLnBrk="0" hangingPunct="0"/>
            <a:r>
              <a:rPr lang="ar-SA" sz="2800" b="1"/>
              <a:t>مجنون بشرط أن تكون </a:t>
            </a:r>
            <a:endParaRPr lang="en-US" sz="2800" b="1"/>
          </a:p>
          <a:p>
            <a:pPr algn="ctr" eaLnBrk="0" hangingPunct="0"/>
            <a:r>
              <a:rPr lang="ar-SA" sz="2800" b="1"/>
              <a:t>صادقاً مع نفسك أولاً . </a:t>
            </a:r>
            <a:endParaRPr lang="en-US" sz="2800" b="1"/>
          </a:p>
          <a:p>
            <a:pPr algn="ctr" eaLnBrk="0" hangingPunct="0"/>
            <a:r>
              <a:rPr lang="ar-SA" sz="2800" b="1"/>
              <a:t>وخطواتك على</a:t>
            </a:r>
            <a:endParaRPr lang="en-US" sz="2800" b="1"/>
          </a:p>
          <a:p>
            <a:pPr algn="ctr" eaLnBrk="0" hangingPunct="0"/>
            <a:r>
              <a:rPr lang="ar-SA" sz="2800" b="1"/>
              <a:t> الدرب الصحيح .</a:t>
            </a:r>
            <a:endParaRPr lang="en-US" sz="2800" b="1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 autoUpdateAnimBg="0"/>
      <p:bldP spid="27652" grpId="0" animBg="1"/>
      <p:bldP spid="27653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WordArt 1026"/>
          <p:cNvSpPr>
            <a:spLocks noChangeArrowheads="1" noChangeShapeType="1" noTextEdit="1"/>
          </p:cNvSpPr>
          <p:nvPr/>
        </p:nvSpPr>
        <p:spPr bwMode="auto">
          <a:xfrm>
            <a:off x="3429000" y="1524000"/>
            <a:ext cx="2057400" cy="399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5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6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6016" name="Clip" r:id="rId3" imgW="2573280" imgH="5222520" progId="MS_ClipArt_Gallery.2">
              <p:embed/>
            </p:oleObj>
          </a:graphicData>
        </a:graphic>
      </p:graphicFrame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457200" y="457200"/>
            <a:ext cx="7239000" cy="1828800"/>
          </a:xfrm>
          <a:prstGeom prst="cloudCallout">
            <a:avLst>
              <a:gd name="adj1" fmla="val 46931"/>
              <a:gd name="adj2" fmla="val 36718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200" b="1">
                <a:solidFill>
                  <a:srgbClr val="FF3300"/>
                </a:solidFill>
              </a:rPr>
              <a:t>كن متحمساً لعملك وتكيف مع ما تريد عمله</a:t>
            </a:r>
            <a:endParaRPr lang="en-US" sz="3200" b="1">
              <a:solidFill>
                <a:srgbClr val="FF3300"/>
              </a:solidFill>
            </a:endParaRPr>
          </a:p>
          <a:p>
            <a:pPr algn="ctr" eaLnBrk="0" hangingPunct="0"/>
            <a:r>
              <a:rPr lang="ar-SA" sz="2800">
                <a:solidFill>
                  <a:srgbClr val="FF3300"/>
                </a:solidFill>
              </a:rPr>
              <a:t>أعمل وأنت تبتسم وتتلذذ بممارسة العمل</a:t>
            </a:r>
            <a:r>
              <a:rPr lang="ar-SA">
                <a:solidFill>
                  <a:srgbClr val="FF3300"/>
                </a:solidFill>
              </a:rPr>
              <a:t> 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800100" y="3667125"/>
            <a:ext cx="4267200" cy="27432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/>
              <a:t>أخضع جسدك لعقلك </a:t>
            </a:r>
            <a:endParaRPr lang="en-US" sz="3600" b="1"/>
          </a:p>
          <a:p>
            <a:pPr algn="ctr" eaLnBrk="0" hangingPunct="0"/>
            <a:r>
              <a:rPr lang="ar-SA" sz="3600" b="1"/>
              <a:t> وأخضع عقلك لروحك </a:t>
            </a:r>
            <a:endParaRPr lang="en-US" sz="3600" b="1"/>
          </a:p>
          <a:p>
            <a:pPr algn="ctr" eaLnBrk="0" hangingPunct="0"/>
            <a:r>
              <a:rPr lang="ar-SA" sz="3600" b="1"/>
              <a:t>وأخضع روحك لمعتقدك</a:t>
            </a:r>
            <a:endParaRPr lang="en-US" sz="3600" b="1"/>
          </a:p>
        </p:txBody>
      </p:sp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1752600" y="2590800"/>
            <a:ext cx="20097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مجرد نصيحة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7" grpId="0" animBg="1" autoUpdateAnimBg="0"/>
      <p:bldP spid="2867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3505200" y="1524000"/>
            <a:ext cx="2057400" cy="399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6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52" name="WordArt 36"/>
          <p:cNvSpPr>
            <a:spLocks noChangeArrowheads="1" noChangeShapeType="1" noTextEdit="1"/>
          </p:cNvSpPr>
          <p:nvPr/>
        </p:nvSpPr>
        <p:spPr bwMode="auto">
          <a:xfrm>
            <a:off x="2514600" y="809625"/>
            <a:ext cx="38862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4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ماهو التميز</a:t>
            </a:r>
          </a:p>
        </p:txBody>
      </p:sp>
      <p:sp>
        <p:nvSpPr>
          <p:cNvPr id="34867" name="Text Box 51"/>
          <p:cNvSpPr txBox="1">
            <a:spLocks noChangeArrowheads="1"/>
          </p:cNvSpPr>
          <p:nvPr/>
        </p:nvSpPr>
        <p:spPr bwMode="auto">
          <a:xfrm>
            <a:off x="457200" y="1905000"/>
            <a:ext cx="838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ar-SA" sz="4800">
                <a:cs typeface="Akhbar MT" pitchFamily="2" charset="-78"/>
              </a:rPr>
              <a:t>التميز التفرقة بين أمرين متشابهين </a:t>
            </a:r>
            <a:endParaRPr lang="en-US" sz="4800">
              <a:cs typeface="Akhbar MT" pitchFamily="2" charset="-78"/>
            </a:endParaRP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381000" y="2895600"/>
            <a:ext cx="84582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 eaLnBrk="0" hangingPunct="0"/>
            <a:r>
              <a:rPr lang="ar-SA" sz="4800">
                <a:cs typeface="Akhbar MT" pitchFamily="2" charset="-78"/>
              </a:rPr>
              <a:t>التميز هو :التميز في الفعل والأداء والذي يعتمد على الجوهر الذي تعمل فيه الدائرة وليس بالضرورة أن يكونا متشابهين</a:t>
            </a:r>
            <a:endParaRPr lang="en-US" sz="4800">
              <a:cs typeface="Akhbar MT" pitchFamily="2" charset="-78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52" grpId="0" animBg="1"/>
      <p:bldP spid="34867" grpId="0" autoUpdateAnimBg="0"/>
      <p:bldP spid="3486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171450" y="114300"/>
            <a:ext cx="6457950" cy="1638300"/>
          </a:xfrm>
          <a:prstGeom prst="cloudCallout">
            <a:avLst>
              <a:gd name="adj1" fmla="val 64870"/>
              <a:gd name="adj2" fmla="val 6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لا تخش المخاطر المعقولــــة </a:t>
            </a:r>
            <a:endParaRPr lang="en-US" sz="2800" b="1">
              <a:solidFill>
                <a:srgbClr val="FF3300"/>
              </a:solidFill>
            </a:endParaRPr>
          </a:p>
          <a:p>
            <a:pPr algn="ctr" eaLnBrk="0" hangingPunct="0"/>
            <a:r>
              <a:rPr lang="ar-SA" sz="2800" b="1">
                <a:solidFill>
                  <a:srgbClr val="FF3300"/>
                </a:solidFill>
              </a:rPr>
              <a:t>دع العجلة والعادات المقـــيدة </a:t>
            </a:r>
            <a:endParaRPr lang="en-US" sz="2800" b="1">
              <a:solidFill>
                <a:srgbClr val="FF3300"/>
              </a:solidFill>
            </a:endParaRPr>
          </a:p>
        </p:txBody>
      </p:sp>
      <p:graphicFrame>
        <p:nvGraphicFramePr>
          <p:cNvPr id="87040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7040" name="Clip" r:id="rId3" imgW="2573280" imgH="5222520" progId="MS_ClipArt_Gallery.2">
              <p:embed/>
            </p:oleObj>
          </a:graphicData>
        </a:graphic>
      </p:graphicFrame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838200" y="5715000"/>
            <a:ext cx="45053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بقدر ما تنظر لنفسك تكون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174625" y="2438400"/>
            <a:ext cx="6172200" cy="28194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/>
              <a:t>العجلة دليل على الخوف</a:t>
            </a:r>
            <a:endParaRPr lang="en-US" sz="3600" b="1"/>
          </a:p>
          <a:p>
            <a:pPr algn="ctr" eaLnBrk="0" hangingPunct="0"/>
            <a:r>
              <a:rPr lang="ar-SA" sz="3600" b="1"/>
              <a:t>إذا كنت مضطرباً أجلس وفكر لأن </a:t>
            </a:r>
            <a:endParaRPr lang="en-US" sz="3600" b="1"/>
          </a:p>
          <a:p>
            <a:pPr algn="ctr" eaLnBrk="0" hangingPunct="0"/>
            <a:r>
              <a:rPr lang="ar-SA" sz="3600" b="1"/>
              <a:t>التوازن والقوة مترابطان لا ينفصلان</a:t>
            </a:r>
            <a:endParaRPr lang="en-US" sz="3600" b="1"/>
          </a:p>
          <a:p>
            <a:pPr algn="ctr" eaLnBrk="0" hangingPunct="0"/>
            <a:r>
              <a:rPr lang="ar-SA" sz="3600" b="1"/>
              <a:t>وتذكر بأن الخوف يحول القوة ضعفاً .</a:t>
            </a:r>
            <a:endParaRPr lang="en-US" sz="3600" b="1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 autoUpdateAnimBg="0"/>
      <p:bldP spid="29701" grpId="0" animBg="1"/>
      <p:bldP spid="29702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1026"/>
          <p:cNvSpPr>
            <a:spLocks noChangeArrowheads="1" noChangeShapeType="1" noTextEdit="1"/>
          </p:cNvSpPr>
          <p:nvPr/>
        </p:nvSpPr>
        <p:spPr bwMode="auto">
          <a:xfrm>
            <a:off x="3505200" y="1524000"/>
            <a:ext cx="20574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4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8064" name="Clip" r:id="rId3" imgW="2573280" imgH="5222520" progId="MS_ClipArt_Gallery.2">
              <p:embed/>
            </p:oleObj>
          </a:graphicData>
        </a:graphic>
      </p:graphicFrame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685800" y="381000"/>
            <a:ext cx="7010400" cy="1905000"/>
          </a:xfrm>
          <a:prstGeom prst="cloudCallout">
            <a:avLst>
              <a:gd name="adj1" fmla="val 46829"/>
              <a:gd name="adj2" fmla="val 3725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4400">
                <a:solidFill>
                  <a:srgbClr val="FF3300"/>
                </a:solidFill>
                <a:cs typeface="Monotype Koufi" pitchFamily="2" charset="-78"/>
              </a:rPr>
              <a:t>لا تضخم الأمور أبداً</a:t>
            </a:r>
            <a:endParaRPr lang="en-US" sz="4400">
              <a:solidFill>
                <a:srgbClr val="FF3300"/>
              </a:solidFill>
              <a:cs typeface="Monotype Koufi" pitchFamily="2" charset="-78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WordArt 1027"/>
          <p:cNvSpPr>
            <a:spLocks noChangeArrowheads="1" noChangeShapeType="1" noTextEdit="1"/>
          </p:cNvSpPr>
          <p:nvPr/>
        </p:nvSpPr>
        <p:spPr bwMode="auto">
          <a:xfrm>
            <a:off x="3505200" y="1524000"/>
            <a:ext cx="20574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8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88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89088" name="Clip" r:id="rId3" imgW="2573280" imgH="5222520" progId="MS_ClipArt_Gallery.2">
              <p:embed/>
            </p:oleObj>
          </a:graphicData>
        </a:graphic>
      </p:graphicFrame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381000" y="457200"/>
            <a:ext cx="7315200" cy="1828800"/>
          </a:xfrm>
          <a:prstGeom prst="cloudCallout">
            <a:avLst>
              <a:gd name="adj1" fmla="val 48111"/>
              <a:gd name="adj2" fmla="val 3368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4000">
                <a:solidFill>
                  <a:srgbClr val="FF3300"/>
                </a:solidFill>
                <a:cs typeface="Monotype Koufi" pitchFamily="2" charset="-78"/>
              </a:rPr>
              <a:t>اترك أثاراً مجسدة واضحة للعيان</a:t>
            </a:r>
            <a:endParaRPr lang="en-US" sz="4000">
              <a:solidFill>
                <a:srgbClr val="FF3300"/>
              </a:solidFill>
              <a:cs typeface="Monotype Koufi" pitchFamily="2" charset="-78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WordArt 1026"/>
          <p:cNvSpPr>
            <a:spLocks noChangeArrowheads="1" noChangeShapeType="1" noTextEdit="1"/>
          </p:cNvSpPr>
          <p:nvPr/>
        </p:nvSpPr>
        <p:spPr bwMode="auto">
          <a:xfrm>
            <a:off x="3352800" y="1447800"/>
            <a:ext cx="20574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2" name="Object 1024"/>
          <p:cNvGraphicFramePr>
            <a:graphicFrameLocks noChangeAspect="1"/>
          </p:cNvGraphicFramePr>
          <p:nvPr/>
        </p:nvGraphicFramePr>
        <p:xfrm>
          <a:off x="6477000" y="1524000"/>
          <a:ext cx="2573338" cy="5222875"/>
        </p:xfrm>
        <a:graphic>
          <a:graphicData uri="http://schemas.openxmlformats.org/presentationml/2006/ole">
            <p:oleObj spid="_x0000_s90112" name="Clip" r:id="rId3" imgW="2573280" imgH="5222520" progId="MS_ClipArt_Gallery.2">
              <p:embed/>
            </p:oleObj>
          </a:graphicData>
        </a:graphic>
      </p:graphicFrame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381000" y="457200"/>
            <a:ext cx="7315200" cy="1828800"/>
          </a:xfrm>
          <a:prstGeom prst="cloudCallout">
            <a:avLst>
              <a:gd name="adj1" fmla="val 48111"/>
              <a:gd name="adj2" fmla="val 3368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4000">
                <a:solidFill>
                  <a:srgbClr val="FF3300"/>
                </a:solidFill>
                <a:cs typeface="Monotype Koufi" pitchFamily="2" charset="-78"/>
              </a:rPr>
              <a:t>إياك والإتكالية فمن يقود السفينة</a:t>
            </a:r>
            <a:endParaRPr lang="en-US" sz="4000">
              <a:solidFill>
                <a:srgbClr val="FF3300"/>
              </a:solidFill>
              <a:cs typeface="Monotype Koufi" pitchFamily="2" charset="-78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WordArt 1026"/>
          <p:cNvSpPr>
            <a:spLocks noChangeArrowheads="1" noChangeShapeType="1" noTextEdit="1"/>
          </p:cNvSpPr>
          <p:nvPr/>
        </p:nvSpPr>
        <p:spPr bwMode="auto">
          <a:xfrm>
            <a:off x="3352800" y="1447800"/>
            <a:ext cx="20574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SA" sz="8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6" name="Object 0"/>
          <p:cNvGraphicFramePr>
            <a:graphicFrameLocks noChangeAspect="1"/>
          </p:cNvGraphicFramePr>
          <p:nvPr/>
        </p:nvGraphicFramePr>
        <p:xfrm>
          <a:off x="1625600" y="76200"/>
          <a:ext cx="5613400" cy="5867400"/>
        </p:xfrm>
        <a:graphic>
          <a:graphicData uri="http://schemas.openxmlformats.org/presentationml/2006/ole">
            <p:oleObj spid="_x0000_s91136" name="Clip" r:id="rId3" imgW="3244320" imgH="3390840" progId="MS_ClipArt_Gallery.2">
              <p:embed/>
            </p:oleObj>
          </a:graphicData>
        </a:graphic>
      </p:graphicFrame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 rot="-2777534">
            <a:off x="976312" y="1052513"/>
            <a:ext cx="20097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ar-SA" sz="4000" kern="10">
                <a:ln w="12700">
                  <a:round/>
                  <a:headEnd/>
                  <a:tailEnd/>
                </a:ln>
                <a:solidFill>
                  <a:schemeClr val="tx2"/>
                </a:solidFill>
                <a:latin typeface="Monotype Koufi"/>
                <a:ea typeface="Monotype Koufi"/>
                <a:cs typeface="Monotype Koufi"/>
              </a:rPr>
              <a:t>النجاح</a:t>
            </a:r>
          </a:p>
        </p:txBody>
      </p:sp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 rot="-18668405">
            <a:off x="6157912" y="1052513"/>
            <a:ext cx="20097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ar-SA" sz="4000" kern="10">
                <a:ln w="12700">
                  <a:round/>
                  <a:headEnd/>
                  <a:tailEnd/>
                </a:ln>
                <a:solidFill>
                  <a:schemeClr val="tx2"/>
                </a:solidFill>
                <a:latin typeface="Monotype Koufi"/>
                <a:ea typeface="Monotype Koufi"/>
                <a:cs typeface="Monotype Koufi"/>
              </a:rPr>
              <a:t>ثلاثية</a:t>
            </a:r>
          </a:p>
        </p:txBody>
      </p:sp>
      <p:sp>
        <p:nvSpPr>
          <p:cNvPr id="32773" name="WordArt 5" descr="رخام أبيض"/>
          <p:cNvSpPr>
            <a:spLocks noChangeArrowheads="1" noChangeShapeType="1" noTextEdit="1"/>
          </p:cNvSpPr>
          <p:nvPr/>
        </p:nvSpPr>
        <p:spPr bwMode="auto">
          <a:xfrm rot="-18164163">
            <a:off x="5014912" y="1766888"/>
            <a:ext cx="20097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Monotype Koufi"/>
                <a:ea typeface="Monotype Koufi"/>
                <a:cs typeface="Monotype Koufi"/>
              </a:rPr>
              <a:t> فكرة</a:t>
            </a:r>
          </a:p>
        </p:txBody>
      </p:sp>
      <p:sp>
        <p:nvSpPr>
          <p:cNvPr id="32774" name="WordArt 6" descr="رخام أبيض"/>
          <p:cNvSpPr>
            <a:spLocks noChangeArrowheads="1" noChangeShapeType="1" noTextEdit="1"/>
          </p:cNvSpPr>
          <p:nvPr/>
        </p:nvSpPr>
        <p:spPr bwMode="auto">
          <a:xfrm rot="-4690568">
            <a:off x="1511300" y="2500313"/>
            <a:ext cx="200977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Monotype Koufi"/>
                <a:ea typeface="Monotype Koufi"/>
                <a:cs typeface="Monotype Koufi"/>
              </a:rPr>
              <a:t>اعتقاد</a:t>
            </a:r>
          </a:p>
        </p:txBody>
      </p:sp>
      <p:sp>
        <p:nvSpPr>
          <p:cNvPr id="32775" name="WordArt 7" descr="رخام أبيض"/>
          <p:cNvSpPr>
            <a:spLocks noChangeArrowheads="1" noChangeShapeType="1" noTextEdit="1"/>
          </p:cNvSpPr>
          <p:nvPr/>
        </p:nvSpPr>
        <p:spPr bwMode="auto">
          <a:xfrm rot="-1111939">
            <a:off x="3886200" y="4648200"/>
            <a:ext cx="20097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Monotype Koufi"/>
                <a:ea typeface="Monotype Koufi"/>
                <a:cs typeface="Monotype Koufi"/>
              </a:rPr>
              <a:t>بداية</a:t>
            </a:r>
          </a:p>
        </p:txBody>
      </p:sp>
      <p:sp>
        <p:nvSpPr>
          <p:cNvPr id="32776" name="WordArt 8"/>
          <p:cNvSpPr>
            <a:spLocks noChangeArrowheads="1" noChangeShapeType="1" noTextEdit="1"/>
          </p:cNvSpPr>
          <p:nvPr/>
        </p:nvSpPr>
        <p:spPr bwMode="auto">
          <a:xfrm>
            <a:off x="238125" y="5962650"/>
            <a:ext cx="862012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200" kern="10">
                <a:ln w="12700">
                  <a:noFill/>
                  <a:round/>
                  <a:headEnd/>
                  <a:tailEnd/>
                </a:ln>
                <a:solidFill>
                  <a:schemeClr val="tx2"/>
                </a:solidFill>
                <a:latin typeface="Monotype Koufi"/>
                <a:ea typeface="Monotype Koufi"/>
                <a:cs typeface="Monotype Koufi"/>
              </a:rPr>
              <a:t>تتكون الشخصية بالتفكير وليس بمجرد المعرفة والمعلومات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1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1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1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1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1406525" y="1752600"/>
            <a:ext cx="6594475" cy="3603625"/>
            <a:chOff x="1488" y="1801"/>
            <a:chExt cx="2858" cy="1573"/>
          </a:xfrm>
        </p:grpSpPr>
        <p:grpSp>
          <p:nvGrpSpPr>
            <p:cNvPr id="55299" name="Group 3"/>
            <p:cNvGrpSpPr>
              <a:grpSpLocks/>
            </p:cNvGrpSpPr>
            <p:nvPr/>
          </p:nvGrpSpPr>
          <p:grpSpPr bwMode="auto">
            <a:xfrm>
              <a:off x="1488" y="2304"/>
              <a:ext cx="2858" cy="1070"/>
              <a:chOff x="1450" y="1904"/>
              <a:chExt cx="2858" cy="1070"/>
            </a:xfrm>
          </p:grpSpPr>
          <p:sp>
            <p:nvSpPr>
              <p:cNvPr id="55300" name="Freeform 4"/>
              <p:cNvSpPr>
                <a:spLocks/>
              </p:cNvSpPr>
              <p:nvPr/>
            </p:nvSpPr>
            <p:spPr bwMode="auto">
              <a:xfrm>
                <a:off x="1462" y="1922"/>
                <a:ext cx="2830" cy="1034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4" y="366"/>
                  </a:cxn>
                  <a:cxn ang="0">
                    <a:pos x="4" y="360"/>
                  </a:cxn>
                  <a:cxn ang="0">
                    <a:pos x="18" y="260"/>
                  </a:cxn>
                  <a:cxn ang="0">
                    <a:pos x="48" y="190"/>
                  </a:cxn>
                  <a:cxn ang="0">
                    <a:pos x="84" y="166"/>
                  </a:cxn>
                  <a:cxn ang="0">
                    <a:pos x="164" y="156"/>
                  </a:cxn>
                  <a:cxn ang="0">
                    <a:pos x="402" y="142"/>
                  </a:cxn>
                  <a:cxn ang="0">
                    <a:pos x="782" y="126"/>
                  </a:cxn>
                  <a:cxn ang="0">
                    <a:pos x="1052" y="118"/>
                  </a:cxn>
                  <a:cxn ang="0">
                    <a:pos x="1414" y="84"/>
                  </a:cxn>
                  <a:cxn ang="0">
                    <a:pos x="1764" y="52"/>
                  </a:cxn>
                  <a:cxn ang="0">
                    <a:pos x="2138" y="10"/>
                  </a:cxn>
                  <a:cxn ang="0">
                    <a:pos x="2336" y="0"/>
                  </a:cxn>
                  <a:cxn ang="0">
                    <a:pos x="2376" y="8"/>
                  </a:cxn>
                  <a:cxn ang="0">
                    <a:pos x="2536" y="60"/>
                  </a:cxn>
                  <a:cxn ang="0">
                    <a:pos x="2730" y="132"/>
                  </a:cxn>
                  <a:cxn ang="0">
                    <a:pos x="2816" y="184"/>
                  </a:cxn>
                  <a:cxn ang="0">
                    <a:pos x="2830" y="208"/>
                  </a:cxn>
                  <a:cxn ang="0">
                    <a:pos x="2828" y="262"/>
                  </a:cxn>
                  <a:cxn ang="0">
                    <a:pos x="2808" y="350"/>
                  </a:cxn>
                  <a:cxn ang="0">
                    <a:pos x="2802" y="424"/>
                  </a:cxn>
                  <a:cxn ang="0">
                    <a:pos x="2804" y="564"/>
                  </a:cxn>
                  <a:cxn ang="0">
                    <a:pos x="2804" y="570"/>
                  </a:cxn>
                  <a:cxn ang="0">
                    <a:pos x="2818" y="722"/>
                  </a:cxn>
                  <a:cxn ang="0">
                    <a:pos x="2808" y="744"/>
                  </a:cxn>
                  <a:cxn ang="0">
                    <a:pos x="2792" y="758"/>
                  </a:cxn>
                  <a:cxn ang="0">
                    <a:pos x="2704" y="766"/>
                  </a:cxn>
                  <a:cxn ang="0">
                    <a:pos x="2416" y="818"/>
                  </a:cxn>
                  <a:cxn ang="0">
                    <a:pos x="2200" y="870"/>
                  </a:cxn>
                  <a:cxn ang="0">
                    <a:pos x="2194" y="872"/>
                  </a:cxn>
                  <a:cxn ang="0">
                    <a:pos x="1976" y="922"/>
                  </a:cxn>
                  <a:cxn ang="0">
                    <a:pos x="1764" y="942"/>
                  </a:cxn>
                  <a:cxn ang="0">
                    <a:pos x="1298" y="970"/>
                  </a:cxn>
                  <a:cxn ang="0">
                    <a:pos x="906" y="994"/>
                  </a:cxn>
                  <a:cxn ang="0">
                    <a:pos x="898" y="1000"/>
                  </a:cxn>
                  <a:cxn ang="0">
                    <a:pos x="740" y="1002"/>
                  </a:cxn>
                  <a:cxn ang="0">
                    <a:pos x="362" y="1034"/>
                  </a:cxn>
                  <a:cxn ang="0">
                    <a:pos x="328" y="1026"/>
                  </a:cxn>
                  <a:cxn ang="0">
                    <a:pos x="274" y="986"/>
                  </a:cxn>
                  <a:cxn ang="0">
                    <a:pos x="238" y="948"/>
                  </a:cxn>
                  <a:cxn ang="0">
                    <a:pos x="224" y="900"/>
                  </a:cxn>
                  <a:cxn ang="0">
                    <a:pos x="214" y="844"/>
                  </a:cxn>
                  <a:cxn ang="0">
                    <a:pos x="184" y="804"/>
                  </a:cxn>
                  <a:cxn ang="0">
                    <a:pos x="76" y="628"/>
                  </a:cxn>
                  <a:cxn ang="0">
                    <a:pos x="16" y="544"/>
                  </a:cxn>
                  <a:cxn ang="0">
                    <a:pos x="0" y="504"/>
                  </a:cxn>
                </a:cxnLst>
                <a:rect l="0" t="0" r="r" b="b"/>
                <a:pathLst>
                  <a:path w="2830" h="1034">
                    <a:moveTo>
                      <a:pt x="0" y="504"/>
                    </a:moveTo>
                    <a:lnTo>
                      <a:pt x="4" y="366"/>
                    </a:lnTo>
                    <a:lnTo>
                      <a:pt x="4" y="360"/>
                    </a:lnTo>
                    <a:lnTo>
                      <a:pt x="18" y="260"/>
                    </a:lnTo>
                    <a:lnTo>
                      <a:pt x="48" y="190"/>
                    </a:lnTo>
                    <a:lnTo>
                      <a:pt x="84" y="166"/>
                    </a:lnTo>
                    <a:lnTo>
                      <a:pt x="164" y="156"/>
                    </a:lnTo>
                    <a:lnTo>
                      <a:pt x="402" y="142"/>
                    </a:lnTo>
                    <a:lnTo>
                      <a:pt x="782" y="126"/>
                    </a:lnTo>
                    <a:lnTo>
                      <a:pt x="1052" y="118"/>
                    </a:lnTo>
                    <a:lnTo>
                      <a:pt x="1414" y="84"/>
                    </a:lnTo>
                    <a:lnTo>
                      <a:pt x="1764" y="52"/>
                    </a:lnTo>
                    <a:lnTo>
                      <a:pt x="2138" y="10"/>
                    </a:lnTo>
                    <a:lnTo>
                      <a:pt x="2336" y="0"/>
                    </a:lnTo>
                    <a:lnTo>
                      <a:pt x="2376" y="8"/>
                    </a:lnTo>
                    <a:lnTo>
                      <a:pt x="2536" y="60"/>
                    </a:lnTo>
                    <a:lnTo>
                      <a:pt x="2730" y="132"/>
                    </a:lnTo>
                    <a:lnTo>
                      <a:pt x="2816" y="184"/>
                    </a:lnTo>
                    <a:lnTo>
                      <a:pt x="2830" y="208"/>
                    </a:lnTo>
                    <a:lnTo>
                      <a:pt x="2828" y="262"/>
                    </a:lnTo>
                    <a:lnTo>
                      <a:pt x="2808" y="350"/>
                    </a:lnTo>
                    <a:lnTo>
                      <a:pt x="2802" y="424"/>
                    </a:lnTo>
                    <a:lnTo>
                      <a:pt x="2804" y="564"/>
                    </a:lnTo>
                    <a:lnTo>
                      <a:pt x="2804" y="570"/>
                    </a:lnTo>
                    <a:lnTo>
                      <a:pt x="2818" y="722"/>
                    </a:lnTo>
                    <a:lnTo>
                      <a:pt x="2808" y="744"/>
                    </a:lnTo>
                    <a:lnTo>
                      <a:pt x="2792" y="758"/>
                    </a:lnTo>
                    <a:lnTo>
                      <a:pt x="2704" y="766"/>
                    </a:lnTo>
                    <a:lnTo>
                      <a:pt x="2416" y="818"/>
                    </a:lnTo>
                    <a:lnTo>
                      <a:pt x="2200" y="870"/>
                    </a:lnTo>
                    <a:lnTo>
                      <a:pt x="2194" y="872"/>
                    </a:lnTo>
                    <a:lnTo>
                      <a:pt x="1976" y="922"/>
                    </a:lnTo>
                    <a:lnTo>
                      <a:pt x="1764" y="942"/>
                    </a:lnTo>
                    <a:lnTo>
                      <a:pt x="1298" y="970"/>
                    </a:lnTo>
                    <a:lnTo>
                      <a:pt x="906" y="994"/>
                    </a:lnTo>
                    <a:lnTo>
                      <a:pt x="898" y="1000"/>
                    </a:lnTo>
                    <a:lnTo>
                      <a:pt x="740" y="1002"/>
                    </a:lnTo>
                    <a:lnTo>
                      <a:pt x="362" y="1034"/>
                    </a:lnTo>
                    <a:lnTo>
                      <a:pt x="328" y="1026"/>
                    </a:lnTo>
                    <a:lnTo>
                      <a:pt x="274" y="986"/>
                    </a:lnTo>
                    <a:lnTo>
                      <a:pt x="238" y="948"/>
                    </a:lnTo>
                    <a:lnTo>
                      <a:pt x="224" y="900"/>
                    </a:lnTo>
                    <a:lnTo>
                      <a:pt x="214" y="844"/>
                    </a:lnTo>
                    <a:lnTo>
                      <a:pt x="184" y="804"/>
                    </a:lnTo>
                    <a:lnTo>
                      <a:pt x="76" y="628"/>
                    </a:lnTo>
                    <a:lnTo>
                      <a:pt x="16" y="544"/>
                    </a:lnTo>
                    <a:lnTo>
                      <a:pt x="0" y="504"/>
                    </a:lnTo>
                    <a:close/>
                  </a:path>
                </a:pathLst>
              </a:custGeom>
              <a:solidFill>
                <a:srgbClr val="0000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55301" name="Group 5"/>
              <p:cNvGrpSpPr>
                <a:grpSpLocks/>
              </p:cNvGrpSpPr>
              <p:nvPr/>
            </p:nvGrpSpPr>
            <p:grpSpPr bwMode="auto">
              <a:xfrm>
                <a:off x="1450" y="1904"/>
                <a:ext cx="2858" cy="1070"/>
                <a:chOff x="1450" y="1904"/>
                <a:chExt cx="2858" cy="1070"/>
              </a:xfrm>
            </p:grpSpPr>
            <p:sp>
              <p:nvSpPr>
                <p:cNvPr id="55302" name="Freeform 6"/>
                <p:cNvSpPr>
                  <a:spLocks/>
                </p:cNvSpPr>
                <p:nvPr/>
              </p:nvSpPr>
              <p:spPr bwMode="auto">
                <a:xfrm>
                  <a:off x="1450" y="1904"/>
                  <a:ext cx="2858" cy="894"/>
                </a:xfrm>
                <a:custGeom>
                  <a:avLst/>
                  <a:gdLst/>
                  <a:ahLst/>
                  <a:cxnLst>
                    <a:cxn ang="0">
                      <a:pos x="870" y="130"/>
                    </a:cxn>
                    <a:cxn ang="0">
                      <a:pos x="400" y="148"/>
                    </a:cxn>
                    <a:cxn ang="0">
                      <a:pos x="210" y="158"/>
                    </a:cxn>
                    <a:cxn ang="0">
                      <a:pos x="66" y="176"/>
                    </a:cxn>
                    <a:cxn ang="0">
                      <a:pos x="26" y="238"/>
                    </a:cxn>
                    <a:cxn ang="0">
                      <a:pos x="0" y="460"/>
                    </a:cxn>
                    <a:cxn ang="0">
                      <a:pos x="8" y="546"/>
                    </a:cxn>
                    <a:cxn ang="0">
                      <a:pos x="22" y="580"/>
                    </a:cxn>
                    <a:cxn ang="0">
                      <a:pos x="146" y="770"/>
                    </a:cxn>
                    <a:cxn ang="0">
                      <a:pos x="202" y="874"/>
                    </a:cxn>
                    <a:cxn ang="0">
                      <a:pos x="234" y="882"/>
                    </a:cxn>
                    <a:cxn ang="0">
                      <a:pos x="194" y="796"/>
                    </a:cxn>
                    <a:cxn ang="0">
                      <a:pos x="98" y="636"/>
                    </a:cxn>
                    <a:cxn ang="0">
                      <a:pos x="28" y="534"/>
                    </a:cxn>
                    <a:cxn ang="0">
                      <a:pos x="34" y="408"/>
                    </a:cxn>
                    <a:cxn ang="0">
                      <a:pos x="46" y="294"/>
                    </a:cxn>
                    <a:cxn ang="0">
                      <a:pos x="66" y="246"/>
                    </a:cxn>
                    <a:cxn ang="0">
                      <a:pos x="166" y="382"/>
                    </a:cxn>
                    <a:cxn ang="0">
                      <a:pos x="250" y="514"/>
                    </a:cxn>
                    <a:cxn ang="0">
                      <a:pos x="190" y="376"/>
                    </a:cxn>
                    <a:cxn ang="0">
                      <a:pos x="110" y="216"/>
                    </a:cxn>
                    <a:cxn ang="0">
                      <a:pos x="148" y="190"/>
                    </a:cxn>
                    <a:cxn ang="0">
                      <a:pos x="400" y="174"/>
                    </a:cxn>
                    <a:cxn ang="0">
                      <a:pos x="998" y="152"/>
                    </a:cxn>
                    <a:cxn ang="0">
                      <a:pos x="1700" y="94"/>
                    </a:cxn>
                    <a:cxn ang="0">
                      <a:pos x="2264" y="34"/>
                    </a:cxn>
                    <a:cxn ang="0">
                      <a:pos x="2390" y="44"/>
                    </a:cxn>
                    <a:cxn ang="0">
                      <a:pos x="2608" y="118"/>
                    </a:cxn>
                    <a:cxn ang="0">
                      <a:pos x="2810" y="208"/>
                    </a:cxn>
                    <a:cxn ang="0">
                      <a:pos x="2822" y="264"/>
                    </a:cxn>
                    <a:cxn ang="0">
                      <a:pos x="2802" y="468"/>
                    </a:cxn>
                    <a:cxn ang="0">
                      <a:pos x="2806" y="694"/>
                    </a:cxn>
                    <a:cxn ang="0">
                      <a:pos x="2832" y="718"/>
                    </a:cxn>
                    <a:cxn ang="0">
                      <a:pos x="2842" y="634"/>
                    </a:cxn>
                    <a:cxn ang="0">
                      <a:pos x="2834" y="488"/>
                    </a:cxn>
                    <a:cxn ang="0">
                      <a:pos x="2846" y="304"/>
                    </a:cxn>
                    <a:cxn ang="0">
                      <a:pos x="2856" y="210"/>
                    </a:cxn>
                    <a:cxn ang="0">
                      <a:pos x="2812" y="172"/>
                    </a:cxn>
                    <a:cxn ang="0">
                      <a:pos x="2658" y="106"/>
                    </a:cxn>
                    <a:cxn ang="0">
                      <a:pos x="2436" y="30"/>
                    </a:cxn>
                    <a:cxn ang="0">
                      <a:pos x="2354" y="2"/>
                    </a:cxn>
                    <a:cxn ang="0">
                      <a:pos x="2246" y="8"/>
                    </a:cxn>
                    <a:cxn ang="0">
                      <a:pos x="2066" y="22"/>
                    </a:cxn>
                    <a:cxn ang="0">
                      <a:pos x="1506" y="82"/>
                    </a:cxn>
                    <a:cxn ang="0">
                      <a:pos x="1054" y="126"/>
                    </a:cxn>
                  </a:cxnLst>
                  <a:rect l="0" t="0" r="r" b="b"/>
                  <a:pathLst>
                    <a:path w="2858" h="894">
                      <a:moveTo>
                        <a:pt x="1054" y="126"/>
                      </a:moveTo>
                      <a:lnTo>
                        <a:pt x="870" y="130"/>
                      </a:lnTo>
                      <a:lnTo>
                        <a:pt x="660" y="136"/>
                      </a:lnTo>
                      <a:lnTo>
                        <a:pt x="400" y="148"/>
                      </a:lnTo>
                      <a:lnTo>
                        <a:pt x="216" y="156"/>
                      </a:lnTo>
                      <a:lnTo>
                        <a:pt x="210" y="158"/>
                      </a:lnTo>
                      <a:lnTo>
                        <a:pt x="120" y="166"/>
                      </a:lnTo>
                      <a:lnTo>
                        <a:pt x="66" y="176"/>
                      </a:lnTo>
                      <a:lnTo>
                        <a:pt x="44" y="196"/>
                      </a:lnTo>
                      <a:lnTo>
                        <a:pt x="26" y="238"/>
                      </a:lnTo>
                      <a:lnTo>
                        <a:pt x="6" y="346"/>
                      </a:lnTo>
                      <a:lnTo>
                        <a:pt x="0" y="460"/>
                      </a:lnTo>
                      <a:lnTo>
                        <a:pt x="2" y="518"/>
                      </a:lnTo>
                      <a:lnTo>
                        <a:pt x="8" y="546"/>
                      </a:lnTo>
                      <a:lnTo>
                        <a:pt x="22" y="574"/>
                      </a:lnTo>
                      <a:lnTo>
                        <a:pt x="22" y="580"/>
                      </a:lnTo>
                      <a:lnTo>
                        <a:pt x="78" y="662"/>
                      </a:lnTo>
                      <a:lnTo>
                        <a:pt x="146" y="770"/>
                      </a:lnTo>
                      <a:lnTo>
                        <a:pt x="184" y="824"/>
                      </a:lnTo>
                      <a:lnTo>
                        <a:pt x="202" y="874"/>
                      </a:lnTo>
                      <a:lnTo>
                        <a:pt x="224" y="894"/>
                      </a:lnTo>
                      <a:lnTo>
                        <a:pt x="234" y="882"/>
                      </a:lnTo>
                      <a:lnTo>
                        <a:pt x="230" y="844"/>
                      </a:lnTo>
                      <a:lnTo>
                        <a:pt x="194" y="796"/>
                      </a:lnTo>
                      <a:lnTo>
                        <a:pt x="144" y="700"/>
                      </a:lnTo>
                      <a:lnTo>
                        <a:pt x="98" y="636"/>
                      </a:lnTo>
                      <a:lnTo>
                        <a:pt x="52" y="578"/>
                      </a:lnTo>
                      <a:lnTo>
                        <a:pt x="28" y="534"/>
                      </a:lnTo>
                      <a:lnTo>
                        <a:pt x="34" y="482"/>
                      </a:lnTo>
                      <a:lnTo>
                        <a:pt x="34" y="408"/>
                      </a:lnTo>
                      <a:lnTo>
                        <a:pt x="40" y="352"/>
                      </a:lnTo>
                      <a:lnTo>
                        <a:pt x="46" y="294"/>
                      </a:lnTo>
                      <a:lnTo>
                        <a:pt x="54" y="256"/>
                      </a:lnTo>
                      <a:lnTo>
                        <a:pt x="66" y="246"/>
                      </a:lnTo>
                      <a:lnTo>
                        <a:pt x="86" y="252"/>
                      </a:lnTo>
                      <a:lnTo>
                        <a:pt x="166" y="382"/>
                      </a:lnTo>
                      <a:lnTo>
                        <a:pt x="232" y="502"/>
                      </a:lnTo>
                      <a:lnTo>
                        <a:pt x="250" y="514"/>
                      </a:lnTo>
                      <a:lnTo>
                        <a:pt x="252" y="492"/>
                      </a:lnTo>
                      <a:lnTo>
                        <a:pt x="190" y="376"/>
                      </a:lnTo>
                      <a:lnTo>
                        <a:pt x="146" y="280"/>
                      </a:lnTo>
                      <a:lnTo>
                        <a:pt x="110" y="216"/>
                      </a:lnTo>
                      <a:lnTo>
                        <a:pt x="112" y="200"/>
                      </a:lnTo>
                      <a:lnTo>
                        <a:pt x="148" y="190"/>
                      </a:lnTo>
                      <a:lnTo>
                        <a:pt x="242" y="184"/>
                      </a:lnTo>
                      <a:lnTo>
                        <a:pt x="400" y="174"/>
                      </a:lnTo>
                      <a:lnTo>
                        <a:pt x="554" y="168"/>
                      </a:lnTo>
                      <a:lnTo>
                        <a:pt x="998" y="152"/>
                      </a:lnTo>
                      <a:lnTo>
                        <a:pt x="1484" y="114"/>
                      </a:lnTo>
                      <a:lnTo>
                        <a:pt x="1700" y="94"/>
                      </a:lnTo>
                      <a:lnTo>
                        <a:pt x="1956" y="62"/>
                      </a:lnTo>
                      <a:lnTo>
                        <a:pt x="2264" y="34"/>
                      </a:lnTo>
                      <a:lnTo>
                        <a:pt x="2346" y="38"/>
                      </a:lnTo>
                      <a:lnTo>
                        <a:pt x="2390" y="44"/>
                      </a:lnTo>
                      <a:lnTo>
                        <a:pt x="2436" y="66"/>
                      </a:lnTo>
                      <a:lnTo>
                        <a:pt x="2608" y="118"/>
                      </a:lnTo>
                      <a:lnTo>
                        <a:pt x="2760" y="176"/>
                      </a:lnTo>
                      <a:lnTo>
                        <a:pt x="2810" y="208"/>
                      </a:lnTo>
                      <a:lnTo>
                        <a:pt x="2822" y="230"/>
                      </a:lnTo>
                      <a:lnTo>
                        <a:pt x="2822" y="264"/>
                      </a:lnTo>
                      <a:lnTo>
                        <a:pt x="2806" y="364"/>
                      </a:lnTo>
                      <a:lnTo>
                        <a:pt x="2802" y="468"/>
                      </a:lnTo>
                      <a:lnTo>
                        <a:pt x="2804" y="610"/>
                      </a:lnTo>
                      <a:lnTo>
                        <a:pt x="2806" y="694"/>
                      </a:lnTo>
                      <a:lnTo>
                        <a:pt x="2818" y="718"/>
                      </a:lnTo>
                      <a:lnTo>
                        <a:pt x="2832" y="718"/>
                      </a:lnTo>
                      <a:lnTo>
                        <a:pt x="2844" y="698"/>
                      </a:lnTo>
                      <a:lnTo>
                        <a:pt x="2842" y="634"/>
                      </a:lnTo>
                      <a:lnTo>
                        <a:pt x="2834" y="494"/>
                      </a:lnTo>
                      <a:lnTo>
                        <a:pt x="2834" y="488"/>
                      </a:lnTo>
                      <a:lnTo>
                        <a:pt x="2834" y="396"/>
                      </a:lnTo>
                      <a:lnTo>
                        <a:pt x="2846" y="304"/>
                      </a:lnTo>
                      <a:lnTo>
                        <a:pt x="2858" y="236"/>
                      </a:lnTo>
                      <a:lnTo>
                        <a:pt x="2856" y="210"/>
                      </a:lnTo>
                      <a:lnTo>
                        <a:pt x="2832" y="188"/>
                      </a:lnTo>
                      <a:lnTo>
                        <a:pt x="2812" y="172"/>
                      </a:lnTo>
                      <a:lnTo>
                        <a:pt x="2750" y="144"/>
                      </a:lnTo>
                      <a:lnTo>
                        <a:pt x="2658" y="106"/>
                      </a:lnTo>
                      <a:lnTo>
                        <a:pt x="2544" y="66"/>
                      </a:lnTo>
                      <a:lnTo>
                        <a:pt x="2436" y="30"/>
                      </a:lnTo>
                      <a:lnTo>
                        <a:pt x="2382" y="10"/>
                      </a:lnTo>
                      <a:lnTo>
                        <a:pt x="2354" y="2"/>
                      </a:lnTo>
                      <a:lnTo>
                        <a:pt x="2318" y="0"/>
                      </a:lnTo>
                      <a:lnTo>
                        <a:pt x="2246" y="8"/>
                      </a:lnTo>
                      <a:lnTo>
                        <a:pt x="2072" y="20"/>
                      </a:lnTo>
                      <a:lnTo>
                        <a:pt x="2066" y="22"/>
                      </a:lnTo>
                      <a:lnTo>
                        <a:pt x="1782" y="56"/>
                      </a:lnTo>
                      <a:lnTo>
                        <a:pt x="1506" y="82"/>
                      </a:lnTo>
                      <a:lnTo>
                        <a:pt x="1162" y="112"/>
                      </a:lnTo>
                      <a:lnTo>
                        <a:pt x="1054" y="12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5303" name="Freeform 7"/>
                <p:cNvSpPr>
                  <a:spLocks/>
                </p:cNvSpPr>
                <p:nvPr/>
              </p:nvSpPr>
              <p:spPr bwMode="auto">
                <a:xfrm>
                  <a:off x="1672" y="2162"/>
                  <a:ext cx="2626" cy="812"/>
                </a:xfrm>
                <a:custGeom>
                  <a:avLst/>
                  <a:gdLst/>
                  <a:ahLst/>
                  <a:cxnLst>
                    <a:cxn ang="0">
                      <a:pos x="2626" y="462"/>
                    </a:cxn>
                    <a:cxn ang="0">
                      <a:pos x="2618" y="522"/>
                    </a:cxn>
                    <a:cxn ang="0">
                      <a:pos x="2588" y="536"/>
                    </a:cxn>
                    <a:cxn ang="0">
                      <a:pos x="2520" y="544"/>
                    </a:cxn>
                    <a:cxn ang="0">
                      <a:pos x="2364" y="564"/>
                    </a:cxn>
                    <a:cxn ang="0">
                      <a:pos x="2222" y="592"/>
                    </a:cxn>
                    <a:cxn ang="0">
                      <a:pos x="1982" y="656"/>
                    </a:cxn>
                    <a:cxn ang="0">
                      <a:pos x="1800" y="696"/>
                    </a:cxn>
                    <a:cxn ang="0">
                      <a:pos x="1544" y="716"/>
                    </a:cxn>
                    <a:cxn ang="0">
                      <a:pos x="1088" y="742"/>
                    </a:cxn>
                    <a:cxn ang="0">
                      <a:pos x="904" y="758"/>
                    </a:cxn>
                    <a:cxn ang="0">
                      <a:pos x="452" y="782"/>
                    </a:cxn>
                    <a:cxn ang="0">
                      <a:pos x="246" y="806"/>
                    </a:cxn>
                    <a:cxn ang="0">
                      <a:pos x="148" y="812"/>
                    </a:cxn>
                    <a:cxn ang="0">
                      <a:pos x="108" y="802"/>
                    </a:cxn>
                    <a:cxn ang="0">
                      <a:pos x="32" y="742"/>
                    </a:cxn>
                    <a:cxn ang="0">
                      <a:pos x="8" y="678"/>
                    </a:cxn>
                    <a:cxn ang="0">
                      <a:pos x="0" y="572"/>
                    </a:cxn>
                    <a:cxn ang="0">
                      <a:pos x="24" y="350"/>
                    </a:cxn>
                    <a:cxn ang="0">
                      <a:pos x="8" y="226"/>
                    </a:cxn>
                    <a:cxn ang="0">
                      <a:pos x="20" y="212"/>
                    </a:cxn>
                    <a:cxn ang="0">
                      <a:pos x="70" y="244"/>
                    </a:cxn>
                    <a:cxn ang="0">
                      <a:pos x="188" y="248"/>
                    </a:cxn>
                    <a:cxn ang="0">
                      <a:pos x="516" y="230"/>
                    </a:cxn>
                    <a:cxn ang="0">
                      <a:pos x="1194" y="172"/>
                    </a:cxn>
                    <a:cxn ang="0">
                      <a:pos x="1714" y="98"/>
                    </a:cxn>
                    <a:cxn ang="0">
                      <a:pos x="2220" y="4"/>
                    </a:cxn>
                    <a:cxn ang="0">
                      <a:pos x="2250" y="6"/>
                    </a:cxn>
                    <a:cxn ang="0">
                      <a:pos x="2158" y="42"/>
                    </a:cxn>
                    <a:cxn ang="0">
                      <a:pos x="1806" y="106"/>
                    </a:cxn>
                    <a:cxn ang="0">
                      <a:pos x="1394" y="172"/>
                    </a:cxn>
                    <a:cxn ang="0">
                      <a:pos x="1064" y="210"/>
                    </a:cxn>
                    <a:cxn ang="0">
                      <a:pos x="806" y="236"/>
                    </a:cxn>
                    <a:cxn ang="0">
                      <a:pos x="334" y="264"/>
                    </a:cxn>
                    <a:cxn ang="0">
                      <a:pos x="112" y="276"/>
                    </a:cxn>
                    <a:cxn ang="0">
                      <a:pos x="60" y="308"/>
                    </a:cxn>
                    <a:cxn ang="0">
                      <a:pos x="38" y="482"/>
                    </a:cxn>
                    <a:cxn ang="0">
                      <a:pos x="30" y="634"/>
                    </a:cxn>
                    <a:cxn ang="0">
                      <a:pos x="40" y="696"/>
                    </a:cxn>
                    <a:cxn ang="0">
                      <a:pos x="84" y="748"/>
                    </a:cxn>
                    <a:cxn ang="0">
                      <a:pos x="152" y="772"/>
                    </a:cxn>
                    <a:cxn ang="0">
                      <a:pos x="384" y="762"/>
                    </a:cxn>
                    <a:cxn ang="0">
                      <a:pos x="628" y="742"/>
                    </a:cxn>
                    <a:cxn ang="0">
                      <a:pos x="910" y="720"/>
                    </a:cxn>
                    <a:cxn ang="0">
                      <a:pos x="1282" y="700"/>
                    </a:cxn>
                    <a:cxn ang="0">
                      <a:pos x="1684" y="680"/>
                    </a:cxn>
                    <a:cxn ang="0">
                      <a:pos x="1954" y="630"/>
                    </a:cxn>
                    <a:cxn ang="0">
                      <a:pos x="2300" y="546"/>
                    </a:cxn>
                    <a:cxn ang="0">
                      <a:pos x="2578" y="498"/>
                    </a:cxn>
                    <a:cxn ang="0">
                      <a:pos x="2588" y="434"/>
                    </a:cxn>
                    <a:cxn ang="0">
                      <a:pos x="2618" y="420"/>
                    </a:cxn>
                  </a:cxnLst>
                  <a:rect l="0" t="0" r="r" b="b"/>
                  <a:pathLst>
                    <a:path w="2626" h="812">
                      <a:moveTo>
                        <a:pt x="2618" y="420"/>
                      </a:moveTo>
                      <a:lnTo>
                        <a:pt x="2626" y="462"/>
                      </a:lnTo>
                      <a:lnTo>
                        <a:pt x="2626" y="502"/>
                      </a:lnTo>
                      <a:lnTo>
                        <a:pt x="2618" y="522"/>
                      </a:lnTo>
                      <a:lnTo>
                        <a:pt x="2594" y="534"/>
                      </a:lnTo>
                      <a:lnTo>
                        <a:pt x="2588" y="536"/>
                      </a:lnTo>
                      <a:lnTo>
                        <a:pt x="2582" y="536"/>
                      </a:lnTo>
                      <a:lnTo>
                        <a:pt x="2520" y="544"/>
                      </a:lnTo>
                      <a:lnTo>
                        <a:pt x="2370" y="562"/>
                      </a:lnTo>
                      <a:lnTo>
                        <a:pt x="2364" y="564"/>
                      </a:lnTo>
                      <a:lnTo>
                        <a:pt x="2358" y="564"/>
                      </a:lnTo>
                      <a:lnTo>
                        <a:pt x="2222" y="592"/>
                      </a:lnTo>
                      <a:lnTo>
                        <a:pt x="2098" y="622"/>
                      </a:lnTo>
                      <a:lnTo>
                        <a:pt x="1982" y="656"/>
                      </a:lnTo>
                      <a:lnTo>
                        <a:pt x="1878" y="680"/>
                      </a:lnTo>
                      <a:lnTo>
                        <a:pt x="1800" y="696"/>
                      </a:lnTo>
                      <a:lnTo>
                        <a:pt x="1690" y="706"/>
                      </a:lnTo>
                      <a:lnTo>
                        <a:pt x="1544" y="716"/>
                      </a:lnTo>
                      <a:lnTo>
                        <a:pt x="1364" y="724"/>
                      </a:lnTo>
                      <a:lnTo>
                        <a:pt x="1088" y="742"/>
                      </a:lnTo>
                      <a:lnTo>
                        <a:pt x="916" y="754"/>
                      </a:lnTo>
                      <a:lnTo>
                        <a:pt x="904" y="758"/>
                      </a:lnTo>
                      <a:lnTo>
                        <a:pt x="704" y="770"/>
                      </a:lnTo>
                      <a:lnTo>
                        <a:pt x="452" y="782"/>
                      </a:lnTo>
                      <a:lnTo>
                        <a:pt x="252" y="802"/>
                      </a:lnTo>
                      <a:lnTo>
                        <a:pt x="246" y="806"/>
                      </a:lnTo>
                      <a:lnTo>
                        <a:pt x="154" y="812"/>
                      </a:lnTo>
                      <a:lnTo>
                        <a:pt x="148" y="812"/>
                      </a:lnTo>
                      <a:lnTo>
                        <a:pt x="114" y="800"/>
                      </a:lnTo>
                      <a:lnTo>
                        <a:pt x="108" y="802"/>
                      </a:lnTo>
                      <a:lnTo>
                        <a:pt x="64" y="772"/>
                      </a:lnTo>
                      <a:lnTo>
                        <a:pt x="32" y="742"/>
                      </a:lnTo>
                      <a:lnTo>
                        <a:pt x="16" y="708"/>
                      </a:lnTo>
                      <a:lnTo>
                        <a:pt x="8" y="678"/>
                      </a:lnTo>
                      <a:lnTo>
                        <a:pt x="4" y="620"/>
                      </a:lnTo>
                      <a:lnTo>
                        <a:pt x="0" y="572"/>
                      </a:lnTo>
                      <a:lnTo>
                        <a:pt x="4" y="512"/>
                      </a:lnTo>
                      <a:lnTo>
                        <a:pt x="24" y="350"/>
                      </a:lnTo>
                      <a:lnTo>
                        <a:pt x="34" y="280"/>
                      </a:lnTo>
                      <a:lnTo>
                        <a:pt x="8" y="226"/>
                      </a:lnTo>
                      <a:lnTo>
                        <a:pt x="6" y="202"/>
                      </a:lnTo>
                      <a:lnTo>
                        <a:pt x="20" y="212"/>
                      </a:lnTo>
                      <a:lnTo>
                        <a:pt x="46" y="234"/>
                      </a:lnTo>
                      <a:lnTo>
                        <a:pt x="70" y="244"/>
                      </a:lnTo>
                      <a:lnTo>
                        <a:pt x="100" y="252"/>
                      </a:lnTo>
                      <a:lnTo>
                        <a:pt x="188" y="248"/>
                      </a:lnTo>
                      <a:lnTo>
                        <a:pt x="330" y="242"/>
                      </a:lnTo>
                      <a:lnTo>
                        <a:pt x="516" y="230"/>
                      </a:lnTo>
                      <a:lnTo>
                        <a:pt x="972" y="196"/>
                      </a:lnTo>
                      <a:lnTo>
                        <a:pt x="1194" y="172"/>
                      </a:lnTo>
                      <a:lnTo>
                        <a:pt x="1514" y="128"/>
                      </a:lnTo>
                      <a:lnTo>
                        <a:pt x="1714" y="98"/>
                      </a:lnTo>
                      <a:lnTo>
                        <a:pt x="2040" y="38"/>
                      </a:lnTo>
                      <a:lnTo>
                        <a:pt x="2220" y="4"/>
                      </a:lnTo>
                      <a:lnTo>
                        <a:pt x="2248" y="0"/>
                      </a:lnTo>
                      <a:lnTo>
                        <a:pt x="2250" y="6"/>
                      </a:lnTo>
                      <a:lnTo>
                        <a:pt x="2232" y="24"/>
                      </a:lnTo>
                      <a:lnTo>
                        <a:pt x="2158" y="42"/>
                      </a:lnTo>
                      <a:lnTo>
                        <a:pt x="2010" y="68"/>
                      </a:lnTo>
                      <a:lnTo>
                        <a:pt x="1806" y="106"/>
                      </a:lnTo>
                      <a:lnTo>
                        <a:pt x="1592" y="140"/>
                      </a:lnTo>
                      <a:lnTo>
                        <a:pt x="1394" y="172"/>
                      </a:lnTo>
                      <a:lnTo>
                        <a:pt x="1388" y="172"/>
                      </a:lnTo>
                      <a:lnTo>
                        <a:pt x="1064" y="210"/>
                      </a:lnTo>
                      <a:lnTo>
                        <a:pt x="812" y="234"/>
                      </a:lnTo>
                      <a:lnTo>
                        <a:pt x="806" y="236"/>
                      </a:lnTo>
                      <a:lnTo>
                        <a:pt x="546" y="252"/>
                      </a:lnTo>
                      <a:lnTo>
                        <a:pt x="334" y="264"/>
                      </a:lnTo>
                      <a:lnTo>
                        <a:pt x="326" y="266"/>
                      </a:lnTo>
                      <a:lnTo>
                        <a:pt x="112" y="276"/>
                      </a:lnTo>
                      <a:lnTo>
                        <a:pt x="74" y="286"/>
                      </a:lnTo>
                      <a:lnTo>
                        <a:pt x="60" y="308"/>
                      </a:lnTo>
                      <a:lnTo>
                        <a:pt x="48" y="382"/>
                      </a:lnTo>
                      <a:lnTo>
                        <a:pt x="38" y="482"/>
                      </a:lnTo>
                      <a:lnTo>
                        <a:pt x="24" y="564"/>
                      </a:lnTo>
                      <a:lnTo>
                        <a:pt x="30" y="634"/>
                      </a:lnTo>
                      <a:lnTo>
                        <a:pt x="30" y="640"/>
                      </a:lnTo>
                      <a:lnTo>
                        <a:pt x="40" y="696"/>
                      </a:lnTo>
                      <a:lnTo>
                        <a:pt x="60" y="722"/>
                      </a:lnTo>
                      <a:lnTo>
                        <a:pt x="84" y="748"/>
                      </a:lnTo>
                      <a:lnTo>
                        <a:pt x="116" y="764"/>
                      </a:lnTo>
                      <a:lnTo>
                        <a:pt x="152" y="772"/>
                      </a:lnTo>
                      <a:lnTo>
                        <a:pt x="280" y="776"/>
                      </a:lnTo>
                      <a:lnTo>
                        <a:pt x="384" y="762"/>
                      </a:lnTo>
                      <a:lnTo>
                        <a:pt x="480" y="756"/>
                      </a:lnTo>
                      <a:lnTo>
                        <a:pt x="628" y="742"/>
                      </a:lnTo>
                      <a:lnTo>
                        <a:pt x="788" y="732"/>
                      </a:lnTo>
                      <a:lnTo>
                        <a:pt x="910" y="720"/>
                      </a:lnTo>
                      <a:lnTo>
                        <a:pt x="1108" y="712"/>
                      </a:lnTo>
                      <a:lnTo>
                        <a:pt x="1282" y="700"/>
                      </a:lnTo>
                      <a:lnTo>
                        <a:pt x="1506" y="690"/>
                      </a:lnTo>
                      <a:lnTo>
                        <a:pt x="1684" y="680"/>
                      </a:lnTo>
                      <a:lnTo>
                        <a:pt x="1816" y="662"/>
                      </a:lnTo>
                      <a:lnTo>
                        <a:pt x="1954" y="630"/>
                      </a:lnTo>
                      <a:lnTo>
                        <a:pt x="2196" y="568"/>
                      </a:lnTo>
                      <a:lnTo>
                        <a:pt x="2300" y="546"/>
                      </a:lnTo>
                      <a:lnTo>
                        <a:pt x="2450" y="524"/>
                      </a:lnTo>
                      <a:lnTo>
                        <a:pt x="2578" y="498"/>
                      </a:lnTo>
                      <a:lnTo>
                        <a:pt x="2584" y="480"/>
                      </a:lnTo>
                      <a:lnTo>
                        <a:pt x="2588" y="434"/>
                      </a:lnTo>
                      <a:lnTo>
                        <a:pt x="2602" y="408"/>
                      </a:lnTo>
                      <a:lnTo>
                        <a:pt x="2618" y="42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grpSp>
          <p:nvGrpSpPr>
            <p:cNvPr id="55304" name="Group 8"/>
            <p:cNvGrpSpPr>
              <a:grpSpLocks/>
            </p:cNvGrpSpPr>
            <p:nvPr/>
          </p:nvGrpSpPr>
          <p:grpSpPr bwMode="auto">
            <a:xfrm>
              <a:off x="3408" y="1801"/>
              <a:ext cx="520" cy="711"/>
              <a:chOff x="2451" y="1408"/>
              <a:chExt cx="520" cy="711"/>
            </a:xfrm>
          </p:grpSpPr>
          <p:sp>
            <p:nvSpPr>
              <p:cNvPr id="55305" name="Freeform 9"/>
              <p:cNvSpPr>
                <a:spLocks/>
              </p:cNvSpPr>
              <p:nvPr/>
            </p:nvSpPr>
            <p:spPr bwMode="auto">
              <a:xfrm>
                <a:off x="2451" y="1677"/>
                <a:ext cx="470" cy="442"/>
              </a:xfrm>
              <a:custGeom>
                <a:avLst/>
                <a:gdLst/>
                <a:ahLst/>
                <a:cxnLst>
                  <a:cxn ang="0">
                    <a:pos x="165" y="21"/>
                  </a:cxn>
                  <a:cxn ang="0">
                    <a:pos x="190" y="6"/>
                  </a:cxn>
                  <a:cxn ang="0">
                    <a:pos x="226" y="0"/>
                  </a:cxn>
                  <a:cxn ang="0">
                    <a:pos x="256" y="10"/>
                  </a:cxn>
                  <a:cxn ang="0">
                    <a:pos x="277" y="28"/>
                  </a:cxn>
                  <a:cxn ang="0">
                    <a:pos x="301" y="63"/>
                  </a:cxn>
                  <a:cxn ang="0">
                    <a:pos x="327" y="81"/>
                  </a:cxn>
                  <a:cxn ang="0">
                    <a:pos x="359" y="99"/>
                  </a:cxn>
                  <a:cxn ang="0">
                    <a:pos x="410" y="115"/>
                  </a:cxn>
                  <a:cxn ang="0">
                    <a:pos x="458" y="139"/>
                  </a:cxn>
                  <a:cxn ang="0">
                    <a:pos x="468" y="156"/>
                  </a:cxn>
                  <a:cxn ang="0">
                    <a:pos x="470" y="181"/>
                  </a:cxn>
                  <a:cxn ang="0">
                    <a:pos x="455" y="186"/>
                  </a:cxn>
                  <a:cxn ang="0">
                    <a:pos x="422" y="183"/>
                  </a:cxn>
                  <a:cxn ang="0">
                    <a:pos x="345" y="157"/>
                  </a:cxn>
                  <a:cxn ang="0">
                    <a:pos x="353" y="202"/>
                  </a:cxn>
                  <a:cxn ang="0">
                    <a:pos x="359" y="262"/>
                  </a:cxn>
                  <a:cxn ang="0">
                    <a:pos x="359" y="267"/>
                  </a:cxn>
                  <a:cxn ang="0">
                    <a:pos x="356" y="331"/>
                  </a:cxn>
                  <a:cxn ang="0">
                    <a:pos x="341" y="382"/>
                  </a:cxn>
                  <a:cxn ang="0">
                    <a:pos x="323" y="414"/>
                  </a:cxn>
                  <a:cxn ang="0">
                    <a:pos x="288" y="435"/>
                  </a:cxn>
                  <a:cxn ang="0">
                    <a:pos x="238" y="439"/>
                  </a:cxn>
                  <a:cxn ang="0">
                    <a:pos x="234" y="442"/>
                  </a:cxn>
                  <a:cxn ang="0">
                    <a:pos x="189" y="427"/>
                  </a:cxn>
                  <a:cxn ang="0">
                    <a:pos x="184" y="429"/>
                  </a:cxn>
                  <a:cxn ang="0">
                    <a:pos x="160" y="387"/>
                  </a:cxn>
                  <a:cxn ang="0">
                    <a:pos x="135" y="330"/>
                  </a:cxn>
                  <a:cxn ang="0">
                    <a:pos x="123" y="258"/>
                  </a:cxn>
                  <a:cxn ang="0">
                    <a:pos x="87" y="240"/>
                  </a:cxn>
                  <a:cxn ang="0">
                    <a:pos x="51" y="222"/>
                  </a:cxn>
                  <a:cxn ang="0">
                    <a:pos x="22" y="201"/>
                  </a:cxn>
                  <a:cxn ang="0">
                    <a:pos x="4" y="175"/>
                  </a:cxn>
                  <a:cxn ang="0">
                    <a:pos x="0" y="160"/>
                  </a:cxn>
                  <a:cxn ang="0">
                    <a:pos x="1" y="139"/>
                  </a:cxn>
                  <a:cxn ang="0">
                    <a:pos x="19" y="120"/>
                  </a:cxn>
                  <a:cxn ang="0">
                    <a:pos x="45" y="97"/>
                  </a:cxn>
                  <a:cxn ang="0">
                    <a:pos x="40" y="100"/>
                  </a:cxn>
                  <a:cxn ang="0">
                    <a:pos x="45" y="97"/>
                  </a:cxn>
                  <a:cxn ang="0">
                    <a:pos x="78" y="72"/>
                  </a:cxn>
                  <a:cxn ang="0">
                    <a:pos x="120" y="39"/>
                  </a:cxn>
                  <a:cxn ang="0">
                    <a:pos x="165" y="21"/>
                  </a:cxn>
                </a:cxnLst>
                <a:rect l="0" t="0" r="r" b="b"/>
                <a:pathLst>
                  <a:path w="470" h="442">
                    <a:moveTo>
                      <a:pt x="165" y="21"/>
                    </a:moveTo>
                    <a:lnTo>
                      <a:pt x="190" y="6"/>
                    </a:lnTo>
                    <a:lnTo>
                      <a:pt x="226" y="0"/>
                    </a:lnTo>
                    <a:lnTo>
                      <a:pt x="256" y="10"/>
                    </a:lnTo>
                    <a:lnTo>
                      <a:pt x="277" y="28"/>
                    </a:lnTo>
                    <a:lnTo>
                      <a:pt x="301" y="63"/>
                    </a:lnTo>
                    <a:lnTo>
                      <a:pt x="327" y="81"/>
                    </a:lnTo>
                    <a:lnTo>
                      <a:pt x="359" y="99"/>
                    </a:lnTo>
                    <a:lnTo>
                      <a:pt x="410" y="115"/>
                    </a:lnTo>
                    <a:lnTo>
                      <a:pt x="458" y="139"/>
                    </a:lnTo>
                    <a:lnTo>
                      <a:pt x="468" y="156"/>
                    </a:lnTo>
                    <a:lnTo>
                      <a:pt x="470" y="181"/>
                    </a:lnTo>
                    <a:lnTo>
                      <a:pt x="455" y="186"/>
                    </a:lnTo>
                    <a:lnTo>
                      <a:pt x="422" y="183"/>
                    </a:lnTo>
                    <a:lnTo>
                      <a:pt x="345" y="157"/>
                    </a:lnTo>
                    <a:lnTo>
                      <a:pt x="353" y="202"/>
                    </a:lnTo>
                    <a:lnTo>
                      <a:pt x="359" y="262"/>
                    </a:lnTo>
                    <a:lnTo>
                      <a:pt x="359" y="267"/>
                    </a:lnTo>
                    <a:lnTo>
                      <a:pt x="356" y="331"/>
                    </a:lnTo>
                    <a:lnTo>
                      <a:pt x="341" y="382"/>
                    </a:lnTo>
                    <a:lnTo>
                      <a:pt x="323" y="414"/>
                    </a:lnTo>
                    <a:lnTo>
                      <a:pt x="288" y="435"/>
                    </a:lnTo>
                    <a:lnTo>
                      <a:pt x="238" y="439"/>
                    </a:lnTo>
                    <a:lnTo>
                      <a:pt x="234" y="442"/>
                    </a:lnTo>
                    <a:lnTo>
                      <a:pt x="189" y="427"/>
                    </a:lnTo>
                    <a:lnTo>
                      <a:pt x="184" y="429"/>
                    </a:lnTo>
                    <a:lnTo>
                      <a:pt x="160" y="387"/>
                    </a:lnTo>
                    <a:lnTo>
                      <a:pt x="135" y="330"/>
                    </a:lnTo>
                    <a:lnTo>
                      <a:pt x="123" y="258"/>
                    </a:lnTo>
                    <a:lnTo>
                      <a:pt x="87" y="240"/>
                    </a:lnTo>
                    <a:lnTo>
                      <a:pt x="51" y="222"/>
                    </a:lnTo>
                    <a:lnTo>
                      <a:pt x="22" y="201"/>
                    </a:lnTo>
                    <a:lnTo>
                      <a:pt x="4" y="175"/>
                    </a:lnTo>
                    <a:lnTo>
                      <a:pt x="0" y="160"/>
                    </a:lnTo>
                    <a:lnTo>
                      <a:pt x="1" y="139"/>
                    </a:lnTo>
                    <a:lnTo>
                      <a:pt x="19" y="120"/>
                    </a:lnTo>
                    <a:lnTo>
                      <a:pt x="45" y="97"/>
                    </a:lnTo>
                    <a:lnTo>
                      <a:pt x="40" y="100"/>
                    </a:lnTo>
                    <a:lnTo>
                      <a:pt x="45" y="97"/>
                    </a:lnTo>
                    <a:lnTo>
                      <a:pt x="78" y="72"/>
                    </a:lnTo>
                    <a:lnTo>
                      <a:pt x="120" y="39"/>
                    </a:lnTo>
                    <a:lnTo>
                      <a:pt x="165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55306" name="Group 10"/>
              <p:cNvGrpSpPr>
                <a:grpSpLocks/>
              </p:cNvGrpSpPr>
              <p:nvPr/>
            </p:nvGrpSpPr>
            <p:grpSpPr bwMode="auto">
              <a:xfrm>
                <a:off x="2520" y="1656"/>
                <a:ext cx="451" cy="459"/>
                <a:chOff x="2520" y="1656"/>
                <a:chExt cx="451" cy="459"/>
              </a:xfrm>
            </p:grpSpPr>
            <p:sp>
              <p:nvSpPr>
                <p:cNvPr id="55307" name="Freeform 11"/>
                <p:cNvSpPr>
                  <a:spLocks/>
                </p:cNvSpPr>
                <p:nvPr/>
              </p:nvSpPr>
              <p:spPr bwMode="auto">
                <a:xfrm>
                  <a:off x="2520" y="1656"/>
                  <a:ext cx="451" cy="459"/>
                </a:xfrm>
                <a:custGeom>
                  <a:avLst/>
                  <a:gdLst/>
                  <a:ahLst/>
                  <a:cxnLst>
                    <a:cxn ang="0">
                      <a:pos x="38" y="41"/>
                    </a:cxn>
                    <a:cxn ang="0">
                      <a:pos x="101" y="44"/>
                    </a:cxn>
                    <a:cxn ang="0">
                      <a:pos x="160" y="44"/>
                    </a:cxn>
                    <a:cxn ang="0">
                      <a:pos x="248" y="28"/>
                    </a:cxn>
                    <a:cxn ang="0">
                      <a:pos x="316" y="9"/>
                    </a:cxn>
                    <a:cxn ang="0">
                      <a:pos x="352" y="0"/>
                    </a:cxn>
                    <a:cxn ang="0">
                      <a:pos x="372" y="0"/>
                    </a:cxn>
                    <a:cxn ang="0">
                      <a:pos x="385" y="8"/>
                    </a:cxn>
                    <a:cxn ang="0">
                      <a:pos x="394" y="47"/>
                    </a:cxn>
                    <a:cxn ang="0">
                      <a:pos x="407" y="144"/>
                    </a:cxn>
                    <a:cxn ang="0">
                      <a:pos x="409" y="149"/>
                    </a:cxn>
                    <a:cxn ang="0">
                      <a:pos x="426" y="255"/>
                    </a:cxn>
                    <a:cxn ang="0">
                      <a:pos x="446" y="372"/>
                    </a:cxn>
                    <a:cxn ang="0">
                      <a:pos x="451" y="411"/>
                    </a:cxn>
                    <a:cxn ang="0">
                      <a:pos x="449" y="426"/>
                    </a:cxn>
                    <a:cxn ang="0">
                      <a:pos x="433" y="440"/>
                    </a:cxn>
                    <a:cxn ang="0">
                      <a:pos x="427" y="440"/>
                    </a:cxn>
                    <a:cxn ang="0">
                      <a:pos x="400" y="443"/>
                    </a:cxn>
                    <a:cxn ang="0">
                      <a:pos x="289" y="438"/>
                    </a:cxn>
                    <a:cxn ang="0">
                      <a:pos x="284" y="440"/>
                    </a:cxn>
                    <a:cxn ang="0">
                      <a:pos x="187" y="447"/>
                    </a:cxn>
                    <a:cxn ang="0">
                      <a:pos x="114" y="456"/>
                    </a:cxn>
                    <a:cxn ang="0">
                      <a:pos x="61" y="459"/>
                    </a:cxn>
                    <a:cxn ang="0">
                      <a:pos x="57" y="459"/>
                    </a:cxn>
                    <a:cxn ang="0">
                      <a:pos x="30" y="454"/>
                    </a:cxn>
                    <a:cxn ang="0">
                      <a:pos x="22" y="442"/>
                    </a:cxn>
                    <a:cxn ang="0">
                      <a:pos x="18" y="400"/>
                    </a:cxn>
                    <a:cxn ang="0">
                      <a:pos x="16" y="313"/>
                    </a:cxn>
                    <a:cxn ang="0">
                      <a:pos x="10" y="201"/>
                    </a:cxn>
                    <a:cxn ang="0">
                      <a:pos x="0" y="65"/>
                    </a:cxn>
                    <a:cxn ang="0">
                      <a:pos x="1" y="47"/>
                    </a:cxn>
                    <a:cxn ang="0">
                      <a:pos x="16" y="39"/>
                    </a:cxn>
                    <a:cxn ang="0">
                      <a:pos x="38" y="41"/>
                    </a:cxn>
                  </a:cxnLst>
                  <a:rect l="0" t="0" r="r" b="b"/>
                  <a:pathLst>
                    <a:path w="451" h="459">
                      <a:moveTo>
                        <a:pt x="38" y="41"/>
                      </a:moveTo>
                      <a:lnTo>
                        <a:pt x="101" y="44"/>
                      </a:lnTo>
                      <a:lnTo>
                        <a:pt x="160" y="44"/>
                      </a:lnTo>
                      <a:lnTo>
                        <a:pt x="248" y="28"/>
                      </a:lnTo>
                      <a:lnTo>
                        <a:pt x="316" y="9"/>
                      </a:lnTo>
                      <a:lnTo>
                        <a:pt x="352" y="0"/>
                      </a:lnTo>
                      <a:lnTo>
                        <a:pt x="372" y="0"/>
                      </a:lnTo>
                      <a:lnTo>
                        <a:pt x="385" y="8"/>
                      </a:lnTo>
                      <a:lnTo>
                        <a:pt x="394" y="47"/>
                      </a:lnTo>
                      <a:lnTo>
                        <a:pt x="407" y="144"/>
                      </a:lnTo>
                      <a:lnTo>
                        <a:pt x="409" y="149"/>
                      </a:lnTo>
                      <a:lnTo>
                        <a:pt x="426" y="255"/>
                      </a:lnTo>
                      <a:lnTo>
                        <a:pt x="446" y="372"/>
                      </a:lnTo>
                      <a:lnTo>
                        <a:pt x="451" y="411"/>
                      </a:lnTo>
                      <a:lnTo>
                        <a:pt x="449" y="426"/>
                      </a:lnTo>
                      <a:lnTo>
                        <a:pt x="433" y="440"/>
                      </a:lnTo>
                      <a:lnTo>
                        <a:pt x="427" y="440"/>
                      </a:lnTo>
                      <a:lnTo>
                        <a:pt x="400" y="443"/>
                      </a:lnTo>
                      <a:lnTo>
                        <a:pt x="289" y="438"/>
                      </a:lnTo>
                      <a:lnTo>
                        <a:pt x="284" y="440"/>
                      </a:lnTo>
                      <a:lnTo>
                        <a:pt x="187" y="447"/>
                      </a:lnTo>
                      <a:lnTo>
                        <a:pt x="114" y="456"/>
                      </a:lnTo>
                      <a:lnTo>
                        <a:pt x="61" y="459"/>
                      </a:lnTo>
                      <a:lnTo>
                        <a:pt x="57" y="459"/>
                      </a:lnTo>
                      <a:lnTo>
                        <a:pt x="30" y="454"/>
                      </a:lnTo>
                      <a:lnTo>
                        <a:pt x="22" y="442"/>
                      </a:lnTo>
                      <a:lnTo>
                        <a:pt x="18" y="400"/>
                      </a:lnTo>
                      <a:lnTo>
                        <a:pt x="16" y="313"/>
                      </a:lnTo>
                      <a:lnTo>
                        <a:pt x="10" y="201"/>
                      </a:lnTo>
                      <a:lnTo>
                        <a:pt x="0" y="65"/>
                      </a:lnTo>
                      <a:lnTo>
                        <a:pt x="1" y="47"/>
                      </a:lnTo>
                      <a:lnTo>
                        <a:pt x="16" y="39"/>
                      </a:lnTo>
                      <a:lnTo>
                        <a:pt x="38" y="4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5308" name="Freeform 12"/>
                <p:cNvSpPr>
                  <a:spLocks/>
                </p:cNvSpPr>
                <p:nvPr/>
              </p:nvSpPr>
              <p:spPr bwMode="auto">
                <a:xfrm>
                  <a:off x="2544" y="1680"/>
                  <a:ext cx="400" cy="411"/>
                </a:xfrm>
                <a:custGeom>
                  <a:avLst/>
                  <a:gdLst/>
                  <a:ahLst/>
                  <a:cxnLst>
                    <a:cxn ang="0">
                      <a:pos x="0" y="37"/>
                    </a:cxn>
                    <a:cxn ang="0">
                      <a:pos x="66" y="38"/>
                    </a:cxn>
                    <a:cxn ang="0">
                      <a:pos x="138" y="41"/>
                    </a:cxn>
                    <a:cxn ang="0">
                      <a:pos x="195" y="35"/>
                    </a:cxn>
                    <a:cxn ang="0">
                      <a:pos x="259" y="20"/>
                    </a:cxn>
                    <a:cxn ang="0">
                      <a:pos x="324" y="0"/>
                    </a:cxn>
                    <a:cxn ang="0">
                      <a:pos x="335" y="1"/>
                    </a:cxn>
                    <a:cxn ang="0">
                      <a:pos x="349" y="10"/>
                    </a:cxn>
                    <a:cxn ang="0">
                      <a:pos x="360" y="109"/>
                    </a:cxn>
                    <a:cxn ang="0">
                      <a:pos x="373" y="186"/>
                    </a:cxn>
                    <a:cxn ang="0">
                      <a:pos x="385" y="261"/>
                    </a:cxn>
                    <a:cxn ang="0">
                      <a:pos x="400" y="364"/>
                    </a:cxn>
                    <a:cxn ang="0">
                      <a:pos x="399" y="385"/>
                    </a:cxn>
                    <a:cxn ang="0">
                      <a:pos x="389" y="394"/>
                    </a:cxn>
                    <a:cxn ang="0">
                      <a:pos x="354" y="397"/>
                    </a:cxn>
                    <a:cxn ang="0">
                      <a:pos x="255" y="392"/>
                    </a:cxn>
                    <a:cxn ang="0">
                      <a:pos x="251" y="393"/>
                    </a:cxn>
                    <a:cxn ang="0">
                      <a:pos x="185" y="398"/>
                    </a:cxn>
                    <a:cxn ang="0">
                      <a:pos x="179" y="401"/>
                    </a:cxn>
                    <a:cxn ang="0">
                      <a:pos x="98" y="408"/>
                    </a:cxn>
                    <a:cxn ang="0">
                      <a:pos x="37" y="411"/>
                    </a:cxn>
                    <a:cxn ang="0">
                      <a:pos x="22" y="405"/>
                    </a:cxn>
                    <a:cxn ang="0">
                      <a:pos x="17" y="404"/>
                    </a:cxn>
                    <a:cxn ang="0">
                      <a:pos x="13" y="373"/>
                    </a:cxn>
                    <a:cxn ang="0">
                      <a:pos x="13" y="236"/>
                    </a:cxn>
                    <a:cxn ang="0">
                      <a:pos x="12" y="154"/>
                    </a:cxn>
                    <a:cxn ang="0">
                      <a:pos x="1" y="73"/>
                    </a:cxn>
                    <a:cxn ang="0">
                      <a:pos x="0" y="37"/>
                    </a:cxn>
                  </a:cxnLst>
                  <a:rect l="0" t="0" r="r" b="b"/>
                  <a:pathLst>
                    <a:path w="400" h="411">
                      <a:moveTo>
                        <a:pt x="0" y="37"/>
                      </a:moveTo>
                      <a:lnTo>
                        <a:pt x="66" y="38"/>
                      </a:lnTo>
                      <a:lnTo>
                        <a:pt x="138" y="41"/>
                      </a:lnTo>
                      <a:lnTo>
                        <a:pt x="195" y="35"/>
                      </a:lnTo>
                      <a:lnTo>
                        <a:pt x="259" y="20"/>
                      </a:lnTo>
                      <a:lnTo>
                        <a:pt x="324" y="0"/>
                      </a:lnTo>
                      <a:lnTo>
                        <a:pt x="335" y="1"/>
                      </a:lnTo>
                      <a:lnTo>
                        <a:pt x="349" y="10"/>
                      </a:lnTo>
                      <a:lnTo>
                        <a:pt x="360" y="109"/>
                      </a:lnTo>
                      <a:lnTo>
                        <a:pt x="373" y="186"/>
                      </a:lnTo>
                      <a:lnTo>
                        <a:pt x="385" y="261"/>
                      </a:lnTo>
                      <a:lnTo>
                        <a:pt x="400" y="364"/>
                      </a:lnTo>
                      <a:lnTo>
                        <a:pt x="399" y="385"/>
                      </a:lnTo>
                      <a:lnTo>
                        <a:pt x="389" y="394"/>
                      </a:lnTo>
                      <a:lnTo>
                        <a:pt x="354" y="397"/>
                      </a:lnTo>
                      <a:lnTo>
                        <a:pt x="255" y="392"/>
                      </a:lnTo>
                      <a:lnTo>
                        <a:pt x="251" y="393"/>
                      </a:lnTo>
                      <a:lnTo>
                        <a:pt x="185" y="398"/>
                      </a:lnTo>
                      <a:lnTo>
                        <a:pt x="179" y="401"/>
                      </a:lnTo>
                      <a:lnTo>
                        <a:pt x="98" y="408"/>
                      </a:lnTo>
                      <a:lnTo>
                        <a:pt x="37" y="411"/>
                      </a:lnTo>
                      <a:lnTo>
                        <a:pt x="22" y="405"/>
                      </a:lnTo>
                      <a:lnTo>
                        <a:pt x="17" y="404"/>
                      </a:lnTo>
                      <a:lnTo>
                        <a:pt x="13" y="373"/>
                      </a:lnTo>
                      <a:lnTo>
                        <a:pt x="13" y="236"/>
                      </a:lnTo>
                      <a:lnTo>
                        <a:pt x="12" y="154"/>
                      </a:lnTo>
                      <a:lnTo>
                        <a:pt x="1" y="73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55309" name="Freeform 13"/>
              <p:cNvSpPr>
                <a:spLocks/>
              </p:cNvSpPr>
              <p:nvPr/>
            </p:nvSpPr>
            <p:spPr bwMode="auto">
              <a:xfrm>
                <a:off x="2514" y="1827"/>
                <a:ext cx="99" cy="174"/>
              </a:xfrm>
              <a:custGeom>
                <a:avLst/>
                <a:gdLst/>
                <a:ahLst/>
                <a:cxnLst>
                  <a:cxn ang="0">
                    <a:pos x="13" y="55"/>
                  </a:cxn>
                  <a:cxn ang="0">
                    <a:pos x="22" y="45"/>
                  </a:cxn>
                  <a:cxn ang="0">
                    <a:pos x="22" y="36"/>
                  </a:cxn>
                  <a:cxn ang="0">
                    <a:pos x="21" y="27"/>
                  </a:cxn>
                  <a:cxn ang="0">
                    <a:pos x="27" y="18"/>
                  </a:cxn>
                  <a:cxn ang="0">
                    <a:pos x="36" y="9"/>
                  </a:cxn>
                  <a:cxn ang="0">
                    <a:pos x="45" y="4"/>
                  </a:cxn>
                  <a:cxn ang="0">
                    <a:pos x="55" y="0"/>
                  </a:cxn>
                  <a:cxn ang="0">
                    <a:pos x="66" y="1"/>
                  </a:cxn>
                  <a:cxn ang="0">
                    <a:pos x="75" y="4"/>
                  </a:cxn>
                  <a:cxn ang="0">
                    <a:pos x="82" y="10"/>
                  </a:cxn>
                  <a:cxn ang="0">
                    <a:pos x="87" y="21"/>
                  </a:cxn>
                  <a:cxn ang="0">
                    <a:pos x="81" y="31"/>
                  </a:cxn>
                  <a:cxn ang="0">
                    <a:pos x="75" y="39"/>
                  </a:cxn>
                  <a:cxn ang="0">
                    <a:pos x="66" y="45"/>
                  </a:cxn>
                  <a:cxn ang="0">
                    <a:pos x="57" y="49"/>
                  </a:cxn>
                  <a:cxn ang="0">
                    <a:pos x="52" y="57"/>
                  </a:cxn>
                  <a:cxn ang="0">
                    <a:pos x="51" y="66"/>
                  </a:cxn>
                  <a:cxn ang="0">
                    <a:pos x="55" y="73"/>
                  </a:cxn>
                  <a:cxn ang="0">
                    <a:pos x="64" y="78"/>
                  </a:cxn>
                  <a:cxn ang="0">
                    <a:pos x="78" y="84"/>
                  </a:cxn>
                  <a:cxn ang="0">
                    <a:pos x="88" y="90"/>
                  </a:cxn>
                  <a:cxn ang="0">
                    <a:pos x="97" y="99"/>
                  </a:cxn>
                  <a:cxn ang="0">
                    <a:pos x="99" y="109"/>
                  </a:cxn>
                  <a:cxn ang="0">
                    <a:pos x="99" y="120"/>
                  </a:cxn>
                  <a:cxn ang="0">
                    <a:pos x="97" y="129"/>
                  </a:cxn>
                  <a:cxn ang="0">
                    <a:pos x="88" y="133"/>
                  </a:cxn>
                  <a:cxn ang="0">
                    <a:pos x="76" y="135"/>
                  </a:cxn>
                  <a:cxn ang="0">
                    <a:pos x="66" y="136"/>
                  </a:cxn>
                  <a:cxn ang="0">
                    <a:pos x="55" y="130"/>
                  </a:cxn>
                  <a:cxn ang="0">
                    <a:pos x="48" y="121"/>
                  </a:cxn>
                  <a:cxn ang="0">
                    <a:pos x="40" y="127"/>
                  </a:cxn>
                  <a:cxn ang="0">
                    <a:pos x="40" y="136"/>
                  </a:cxn>
                  <a:cxn ang="0">
                    <a:pos x="46" y="147"/>
                  </a:cxn>
                  <a:cxn ang="0">
                    <a:pos x="49" y="157"/>
                  </a:cxn>
                  <a:cxn ang="0">
                    <a:pos x="43" y="168"/>
                  </a:cxn>
                  <a:cxn ang="0">
                    <a:pos x="34" y="172"/>
                  </a:cxn>
                  <a:cxn ang="0">
                    <a:pos x="24" y="172"/>
                  </a:cxn>
                  <a:cxn ang="0">
                    <a:pos x="15" y="163"/>
                  </a:cxn>
                  <a:cxn ang="0">
                    <a:pos x="6" y="153"/>
                  </a:cxn>
                  <a:cxn ang="0">
                    <a:pos x="4" y="142"/>
                  </a:cxn>
                  <a:cxn ang="0">
                    <a:pos x="4" y="132"/>
                  </a:cxn>
                  <a:cxn ang="0">
                    <a:pos x="7" y="121"/>
                  </a:cxn>
                  <a:cxn ang="0">
                    <a:pos x="7" y="112"/>
                  </a:cxn>
                  <a:cxn ang="0">
                    <a:pos x="7" y="103"/>
                  </a:cxn>
                  <a:cxn ang="0">
                    <a:pos x="7" y="94"/>
                  </a:cxn>
                  <a:cxn ang="0">
                    <a:pos x="0" y="70"/>
                  </a:cxn>
                </a:cxnLst>
                <a:rect l="0" t="0" r="r" b="b"/>
                <a:pathLst>
                  <a:path w="99" h="174">
                    <a:moveTo>
                      <a:pt x="7" y="55"/>
                    </a:moveTo>
                    <a:lnTo>
                      <a:pt x="13" y="55"/>
                    </a:lnTo>
                    <a:lnTo>
                      <a:pt x="18" y="51"/>
                    </a:lnTo>
                    <a:lnTo>
                      <a:pt x="22" y="45"/>
                    </a:lnTo>
                    <a:lnTo>
                      <a:pt x="22" y="40"/>
                    </a:lnTo>
                    <a:lnTo>
                      <a:pt x="22" y="36"/>
                    </a:lnTo>
                    <a:lnTo>
                      <a:pt x="21" y="31"/>
                    </a:lnTo>
                    <a:lnTo>
                      <a:pt x="21" y="27"/>
                    </a:lnTo>
                    <a:lnTo>
                      <a:pt x="22" y="22"/>
                    </a:lnTo>
                    <a:lnTo>
                      <a:pt x="27" y="18"/>
                    </a:lnTo>
                    <a:lnTo>
                      <a:pt x="30" y="13"/>
                    </a:lnTo>
                    <a:lnTo>
                      <a:pt x="36" y="9"/>
                    </a:lnTo>
                    <a:lnTo>
                      <a:pt x="40" y="6"/>
                    </a:lnTo>
                    <a:lnTo>
                      <a:pt x="45" y="4"/>
                    </a:lnTo>
                    <a:lnTo>
                      <a:pt x="49" y="1"/>
                    </a:lnTo>
                    <a:lnTo>
                      <a:pt x="55" y="0"/>
                    </a:lnTo>
                    <a:lnTo>
                      <a:pt x="60" y="0"/>
                    </a:lnTo>
                    <a:lnTo>
                      <a:pt x="66" y="1"/>
                    </a:lnTo>
                    <a:lnTo>
                      <a:pt x="70" y="3"/>
                    </a:lnTo>
                    <a:lnTo>
                      <a:pt x="75" y="4"/>
                    </a:lnTo>
                    <a:lnTo>
                      <a:pt x="79" y="6"/>
                    </a:lnTo>
                    <a:lnTo>
                      <a:pt x="82" y="10"/>
                    </a:lnTo>
                    <a:lnTo>
                      <a:pt x="87" y="16"/>
                    </a:lnTo>
                    <a:lnTo>
                      <a:pt x="87" y="21"/>
                    </a:lnTo>
                    <a:lnTo>
                      <a:pt x="87" y="25"/>
                    </a:lnTo>
                    <a:lnTo>
                      <a:pt x="81" y="31"/>
                    </a:lnTo>
                    <a:lnTo>
                      <a:pt x="79" y="37"/>
                    </a:lnTo>
                    <a:lnTo>
                      <a:pt x="75" y="39"/>
                    </a:lnTo>
                    <a:lnTo>
                      <a:pt x="70" y="42"/>
                    </a:lnTo>
                    <a:lnTo>
                      <a:pt x="66" y="45"/>
                    </a:lnTo>
                    <a:lnTo>
                      <a:pt x="61" y="46"/>
                    </a:lnTo>
                    <a:lnTo>
                      <a:pt x="57" y="49"/>
                    </a:lnTo>
                    <a:lnTo>
                      <a:pt x="52" y="52"/>
                    </a:lnTo>
                    <a:lnTo>
                      <a:pt x="52" y="57"/>
                    </a:lnTo>
                    <a:lnTo>
                      <a:pt x="51" y="61"/>
                    </a:lnTo>
                    <a:lnTo>
                      <a:pt x="51" y="66"/>
                    </a:lnTo>
                    <a:lnTo>
                      <a:pt x="51" y="70"/>
                    </a:lnTo>
                    <a:lnTo>
                      <a:pt x="55" y="73"/>
                    </a:lnTo>
                    <a:lnTo>
                      <a:pt x="60" y="75"/>
                    </a:lnTo>
                    <a:lnTo>
                      <a:pt x="64" y="78"/>
                    </a:lnTo>
                    <a:lnTo>
                      <a:pt x="70" y="79"/>
                    </a:lnTo>
                    <a:lnTo>
                      <a:pt x="78" y="84"/>
                    </a:lnTo>
                    <a:lnTo>
                      <a:pt x="84" y="87"/>
                    </a:lnTo>
                    <a:lnTo>
                      <a:pt x="88" y="90"/>
                    </a:lnTo>
                    <a:lnTo>
                      <a:pt x="93" y="96"/>
                    </a:lnTo>
                    <a:lnTo>
                      <a:pt x="97" y="99"/>
                    </a:lnTo>
                    <a:lnTo>
                      <a:pt x="97" y="103"/>
                    </a:lnTo>
                    <a:lnTo>
                      <a:pt x="99" y="109"/>
                    </a:lnTo>
                    <a:lnTo>
                      <a:pt x="99" y="114"/>
                    </a:lnTo>
                    <a:lnTo>
                      <a:pt x="99" y="120"/>
                    </a:lnTo>
                    <a:lnTo>
                      <a:pt x="97" y="124"/>
                    </a:lnTo>
                    <a:lnTo>
                      <a:pt x="97" y="129"/>
                    </a:lnTo>
                    <a:lnTo>
                      <a:pt x="93" y="132"/>
                    </a:lnTo>
                    <a:lnTo>
                      <a:pt x="88" y="133"/>
                    </a:lnTo>
                    <a:lnTo>
                      <a:pt x="82" y="133"/>
                    </a:lnTo>
                    <a:lnTo>
                      <a:pt x="76" y="135"/>
                    </a:lnTo>
                    <a:lnTo>
                      <a:pt x="72" y="136"/>
                    </a:lnTo>
                    <a:lnTo>
                      <a:pt x="66" y="136"/>
                    </a:lnTo>
                    <a:lnTo>
                      <a:pt x="61" y="133"/>
                    </a:lnTo>
                    <a:lnTo>
                      <a:pt x="55" y="130"/>
                    </a:lnTo>
                    <a:lnTo>
                      <a:pt x="51" y="126"/>
                    </a:lnTo>
                    <a:lnTo>
                      <a:pt x="48" y="121"/>
                    </a:lnTo>
                    <a:lnTo>
                      <a:pt x="43" y="123"/>
                    </a:lnTo>
                    <a:lnTo>
                      <a:pt x="40" y="127"/>
                    </a:lnTo>
                    <a:lnTo>
                      <a:pt x="40" y="132"/>
                    </a:lnTo>
                    <a:lnTo>
                      <a:pt x="40" y="136"/>
                    </a:lnTo>
                    <a:lnTo>
                      <a:pt x="43" y="141"/>
                    </a:lnTo>
                    <a:lnTo>
                      <a:pt x="46" y="147"/>
                    </a:lnTo>
                    <a:lnTo>
                      <a:pt x="49" y="151"/>
                    </a:lnTo>
                    <a:lnTo>
                      <a:pt x="49" y="157"/>
                    </a:lnTo>
                    <a:lnTo>
                      <a:pt x="48" y="162"/>
                    </a:lnTo>
                    <a:lnTo>
                      <a:pt x="43" y="168"/>
                    </a:lnTo>
                    <a:lnTo>
                      <a:pt x="39" y="169"/>
                    </a:lnTo>
                    <a:lnTo>
                      <a:pt x="34" y="172"/>
                    </a:lnTo>
                    <a:lnTo>
                      <a:pt x="28" y="174"/>
                    </a:lnTo>
                    <a:lnTo>
                      <a:pt x="24" y="172"/>
                    </a:lnTo>
                    <a:lnTo>
                      <a:pt x="18" y="168"/>
                    </a:lnTo>
                    <a:lnTo>
                      <a:pt x="15" y="163"/>
                    </a:lnTo>
                    <a:lnTo>
                      <a:pt x="10" y="157"/>
                    </a:lnTo>
                    <a:lnTo>
                      <a:pt x="6" y="153"/>
                    </a:lnTo>
                    <a:lnTo>
                      <a:pt x="4" y="147"/>
                    </a:lnTo>
                    <a:lnTo>
                      <a:pt x="4" y="142"/>
                    </a:lnTo>
                    <a:lnTo>
                      <a:pt x="3" y="136"/>
                    </a:lnTo>
                    <a:lnTo>
                      <a:pt x="4" y="132"/>
                    </a:lnTo>
                    <a:lnTo>
                      <a:pt x="4" y="127"/>
                    </a:lnTo>
                    <a:lnTo>
                      <a:pt x="7" y="121"/>
                    </a:lnTo>
                    <a:lnTo>
                      <a:pt x="7" y="117"/>
                    </a:lnTo>
                    <a:lnTo>
                      <a:pt x="7" y="112"/>
                    </a:lnTo>
                    <a:lnTo>
                      <a:pt x="7" y="108"/>
                    </a:lnTo>
                    <a:lnTo>
                      <a:pt x="7" y="103"/>
                    </a:lnTo>
                    <a:lnTo>
                      <a:pt x="7" y="99"/>
                    </a:lnTo>
                    <a:lnTo>
                      <a:pt x="7" y="94"/>
                    </a:lnTo>
                    <a:lnTo>
                      <a:pt x="7" y="90"/>
                    </a:lnTo>
                    <a:lnTo>
                      <a:pt x="0" y="70"/>
                    </a:lnTo>
                    <a:lnTo>
                      <a:pt x="7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10" name="Freeform 14"/>
              <p:cNvSpPr>
                <a:spLocks/>
              </p:cNvSpPr>
              <p:nvPr/>
            </p:nvSpPr>
            <p:spPr bwMode="auto">
              <a:xfrm>
                <a:off x="2849" y="1785"/>
                <a:ext cx="103" cy="142"/>
              </a:xfrm>
              <a:custGeom>
                <a:avLst/>
                <a:gdLst/>
                <a:ahLst/>
                <a:cxnLst>
                  <a:cxn ang="0">
                    <a:pos x="72" y="19"/>
                  </a:cxn>
                  <a:cxn ang="0">
                    <a:pos x="60" y="12"/>
                  </a:cxn>
                  <a:cxn ang="0">
                    <a:pos x="46" y="6"/>
                  </a:cxn>
                  <a:cxn ang="0">
                    <a:pos x="36" y="1"/>
                  </a:cxn>
                  <a:cxn ang="0">
                    <a:pos x="25" y="0"/>
                  </a:cxn>
                  <a:cxn ang="0">
                    <a:pos x="15" y="0"/>
                  </a:cxn>
                  <a:cxn ang="0">
                    <a:pos x="3" y="7"/>
                  </a:cxn>
                  <a:cxn ang="0">
                    <a:pos x="0" y="16"/>
                  </a:cxn>
                  <a:cxn ang="0">
                    <a:pos x="3" y="25"/>
                  </a:cxn>
                  <a:cxn ang="0">
                    <a:pos x="12" y="33"/>
                  </a:cxn>
                  <a:cxn ang="0">
                    <a:pos x="22" y="36"/>
                  </a:cxn>
                  <a:cxn ang="0">
                    <a:pos x="33" y="39"/>
                  </a:cxn>
                  <a:cxn ang="0">
                    <a:pos x="42" y="45"/>
                  </a:cxn>
                  <a:cxn ang="0">
                    <a:pos x="40" y="54"/>
                  </a:cxn>
                  <a:cxn ang="0">
                    <a:pos x="34" y="61"/>
                  </a:cxn>
                  <a:cxn ang="0">
                    <a:pos x="27" y="69"/>
                  </a:cxn>
                  <a:cxn ang="0">
                    <a:pos x="22" y="78"/>
                  </a:cxn>
                  <a:cxn ang="0">
                    <a:pos x="15" y="87"/>
                  </a:cxn>
                  <a:cxn ang="0">
                    <a:pos x="13" y="97"/>
                  </a:cxn>
                  <a:cxn ang="0">
                    <a:pos x="18" y="106"/>
                  </a:cxn>
                  <a:cxn ang="0">
                    <a:pos x="28" y="108"/>
                  </a:cxn>
                  <a:cxn ang="0">
                    <a:pos x="37" y="99"/>
                  </a:cxn>
                  <a:cxn ang="0">
                    <a:pos x="48" y="94"/>
                  </a:cxn>
                  <a:cxn ang="0">
                    <a:pos x="54" y="103"/>
                  </a:cxn>
                  <a:cxn ang="0">
                    <a:pos x="52" y="114"/>
                  </a:cxn>
                  <a:cxn ang="0">
                    <a:pos x="51" y="124"/>
                  </a:cxn>
                  <a:cxn ang="0">
                    <a:pos x="52" y="133"/>
                  </a:cxn>
                  <a:cxn ang="0">
                    <a:pos x="60" y="142"/>
                  </a:cxn>
                  <a:cxn ang="0">
                    <a:pos x="72" y="141"/>
                  </a:cxn>
                  <a:cxn ang="0">
                    <a:pos x="81" y="133"/>
                  </a:cxn>
                  <a:cxn ang="0">
                    <a:pos x="87" y="123"/>
                  </a:cxn>
                  <a:cxn ang="0">
                    <a:pos x="90" y="114"/>
                  </a:cxn>
                  <a:cxn ang="0">
                    <a:pos x="93" y="103"/>
                  </a:cxn>
                  <a:cxn ang="0">
                    <a:pos x="96" y="94"/>
                  </a:cxn>
                  <a:cxn ang="0">
                    <a:pos x="102" y="84"/>
                  </a:cxn>
                  <a:cxn ang="0">
                    <a:pos x="103" y="75"/>
                  </a:cxn>
                  <a:cxn ang="0">
                    <a:pos x="102" y="66"/>
                  </a:cxn>
                  <a:cxn ang="0">
                    <a:pos x="99" y="57"/>
                  </a:cxn>
                  <a:cxn ang="0">
                    <a:pos x="96" y="48"/>
                  </a:cxn>
                  <a:cxn ang="0">
                    <a:pos x="96" y="37"/>
                  </a:cxn>
                  <a:cxn ang="0">
                    <a:pos x="90" y="30"/>
                  </a:cxn>
                  <a:cxn ang="0">
                    <a:pos x="78" y="21"/>
                  </a:cxn>
                </a:cxnLst>
                <a:rect l="0" t="0" r="r" b="b"/>
                <a:pathLst>
                  <a:path w="103" h="142">
                    <a:moveTo>
                      <a:pt x="78" y="21"/>
                    </a:moveTo>
                    <a:lnTo>
                      <a:pt x="72" y="19"/>
                    </a:lnTo>
                    <a:lnTo>
                      <a:pt x="66" y="15"/>
                    </a:lnTo>
                    <a:lnTo>
                      <a:pt x="60" y="12"/>
                    </a:lnTo>
                    <a:lnTo>
                      <a:pt x="52" y="7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7" y="1"/>
                    </a:lnTo>
                    <a:lnTo>
                      <a:pt x="3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3" y="25"/>
                    </a:lnTo>
                    <a:lnTo>
                      <a:pt x="6" y="30"/>
                    </a:lnTo>
                    <a:lnTo>
                      <a:pt x="12" y="33"/>
                    </a:lnTo>
                    <a:lnTo>
                      <a:pt x="18" y="36"/>
                    </a:lnTo>
                    <a:lnTo>
                      <a:pt x="22" y="36"/>
                    </a:lnTo>
                    <a:lnTo>
                      <a:pt x="27" y="37"/>
                    </a:lnTo>
                    <a:lnTo>
                      <a:pt x="33" y="39"/>
                    </a:lnTo>
                    <a:lnTo>
                      <a:pt x="39" y="40"/>
                    </a:lnTo>
                    <a:lnTo>
                      <a:pt x="42" y="45"/>
                    </a:lnTo>
                    <a:lnTo>
                      <a:pt x="42" y="49"/>
                    </a:lnTo>
                    <a:lnTo>
                      <a:pt x="40" y="54"/>
                    </a:lnTo>
                    <a:lnTo>
                      <a:pt x="36" y="57"/>
                    </a:lnTo>
                    <a:lnTo>
                      <a:pt x="34" y="61"/>
                    </a:lnTo>
                    <a:lnTo>
                      <a:pt x="30" y="64"/>
                    </a:lnTo>
                    <a:lnTo>
                      <a:pt x="27" y="69"/>
                    </a:lnTo>
                    <a:lnTo>
                      <a:pt x="25" y="73"/>
                    </a:lnTo>
                    <a:lnTo>
                      <a:pt x="22" y="78"/>
                    </a:lnTo>
                    <a:lnTo>
                      <a:pt x="18" y="82"/>
                    </a:lnTo>
                    <a:lnTo>
                      <a:pt x="15" y="87"/>
                    </a:lnTo>
                    <a:lnTo>
                      <a:pt x="13" y="91"/>
                    </a:lnTo>
                    <a:lnTo>
                      <a:pt x="13" y="97"/>
                    </a:lnTo>
                    <a:lnTo>
                      <a:pt x="15" y="102"/>
                    </a:lnTo>
                    <a:lnTo>
                      <a:pt x="18" y="106"/>
                    </a:lnTo>
                    <a:lnTo>
                      <a:pt x="24" y="109"/>
                    </a:lnTo>
                    <a:lnTo>
                      <a:pt x="28" y="108"/>
                    </a:lnTo>
                    <a:lnTo>
                      <a:pt x="33" y="105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8" y="94"/>
                    </a:lnTo>
                    <a:lnTo>
                      <a:pt x="52" y="99"/>
                    </a:lnTo>
                    <a:lnTo>
                      <a:pt x="54" y="103"/>
                    </a:lnTo>
                    <a:lnTo>
                      <a:pt x="54" y="108"/>
                    </a:lnTo>
                    <a:lnTo>
                      <a:pt x="52" y="114"/>
                    </a:lnTo>
                    <a:lnTo>
                      <a:pt x="52" y="118"/>
                    </a:lnTo>
                    <a:lnTo>
                      <a:pt x="51" y="124"/>
                    </a:lnTo>
                    <a:lnTo>
                      <a:pt x="51" y="129"/>
                    </a:lnTo>
                    <a:lnTo>
                      <a:pt x="52" y="133"/>
                    </a:lnTo>
                    <a:lnTo>
                      <a:pt x="55" y="139"/>
                    </a:lnTo>
                    <a:lnTo>
                      <a:pt x="60" y="142"/>
                    </a:lnTo>
                    <a:lnTo>
                      <a:pt x="66" y="142"/>
                    </a:lnTo>
                    <a:lnTo>
                      <a:pt x="72" y="141"/>
                    </a:lnTo>
                    <a:lnTo>
                      <a:pt x="78" y="138"/>
                    </a:lnTo>
                    <a:lnTo>
                      <a:pt x="81" y="133"/>
                    </a:lnTo>
                    <a:lnTo>
                      <a:pt x="84" y="129"/>
                    </a:lnTo>
                    <a:lnTo>
                      <a:pt x="87" y="123"/>
                    </a:lnTo>
                    <a:lnTo>
                      <a:pt x="90" y="118"/>
                    </a:lnTo>
                    <a:lnTo>
                      <a:pt x="90" y="114"/>
                    </a:lnTo>
                    <a:lnTo>
                      <a:pt x="91" y="108"/>
                    </a:lnTo>
                    <a:lnTo>
                      <a:pt x="93" y="103"/>
                    </a:lnTo>
                    <a:lnTo>
                      <a:pt x="94" y="99"/>
                    </a:lnTo>
                    <a:lnTo>
                      <a:pt x="96" y="94"/>
                    </a:lnTo>
                    <a:lnTo>
                      <a:pt x="100" y="90"/>
                    </a:lnTo>
                    <a:lnTo>
                      <a:pt x="102" y="84"/>
                    </a:lnTo>
                    <a:lnTo>
                      <a:pt x="103" y="79"/>
                    </a:lnTo>
                    <a:lnTo>
                      <a:pt x="103" y="75"/>
                    </a:lnTo>
                    <a:lnTo>
                      <a:pt x="103" y="70"/>
                    </a:lnTo>
                    <a:lnTo>
                      <a:pt x="102" y="66"/>
                    </a:lnTo>
                    <a:lnTo>
                      <a:pt x="99" y="61"/>
                    </a:lnTo>
                    <a:lnTo>
                      <a:pt x="99" y="57"/>
                    </a:lnTo>
                    <a:lnTo>
                      <a:pt x="96" y="52"/>
                    </a:lnTo>
                    <a:lnTo>
                      <a:pt x="96" y="48"/>
                    </a:lnTo>
                    <a:lnTo>
                      <a:pt x="96" y="42"/>
                    </a:lnTo>
                    <a:lnTo>
                      <a:pt x="96" y="37"/>
                    </a:lnTo>
                    <a:lnTo>
                      <a:pt x="91" y="34"/>
                    </a:lnTo>
                    <a:lnTo>
                      <a:pt x="90" y="30"/>
                    </a:lnTo>
                    <a:lnTo>
                      <a:pt x="87" y="25"/>
                    </a:lnTo>
                    <a:lnTo>
                      <a:pt x="78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11" name="Freeform 15"/>
              <p:cNvSpPr>
                <a:spLocks/>
              </p:cNvSpPr>
              <p:nvPr/>
            </p:nvSpPr>
            <p:spPr bwMode="auto">
              <a:xfrm>
                <a:off x="2536" y="1408"/>
                <a:ext cx="271" cy="252"/>
              </a:xfrm>
              <a:custGeom>
                <a:avLst/>
                <a:gdLst/>
                <a:ahLst/>
                <a:cxnLst>
                  <a:cxn ang="0">
                    <a:pos x="194" y="105"/>
                  </a:cxn>
                  <a:cxn ang="0">
                    <a:pos x="177" y="69"/>
                  </a:cxn>
                  <a:cxn ang="0">
                    <a:pos x="156" y="40"/>
                  </a:cxn>
                  <a:cxn ang="0">
                    <a:pos x="132" y="18"/>
                  </a:cxn>
                  <a:cxn ang="0">
                    <a:pos x="111" y="4"/>
                  </a:cxn>
                  <a:cxn ang="0">
                    <a:pos x="90" y="0"/>
                  </a:cxn>
                  <a:cxn ang="0">
                    <a:pos x="63" y="0"/>
                  </a:cxn>
                  <a:cxn ang="0">
                    <a:pos x="41" y="10"/>
                  </a:cxn>
                  <a:cxn ang="0">
                    <a:pos x="15" y="34"/>
                  </a:cxn>
                  <a:cxn ang="0">
                    <a:pos x="3" y="57"/>
                  </a:cxn>
                  <a:cxn ang="0">
                    <a:pos x="0" y="85"/>
                  </a:cxn>
                  <a:cxn ang="0">
                    <a:pos x="0" y="124"/>
                  </a:cxn>
                  <a:cxn ang="0">
                    <a:pos x="8" y="157"/>
                  </a:cxn>
                  <a:cxn ang="0">
                    <a:pos x="15" y="186"/>
                  </a:cxn>
                  <a:cxn ang="0">
                    <a:pos x="29" y="207"/>
                  </a:cxn>
                  <a:cxn ang="0">
                    <a:pos x="45" y="225"/>
                  </a:cxn>
                  <a:cxn ang="0">
                    <a:pos x="72" y="243"/>
                  </a:cxn>
                  <a:cxn ang="0">
                    <a:pos x="95" y="250"/>
                  </a:cxn>
                  <a:cxn ang="0">
                    <a:pos x="120" y="252"/>
                  </a:cxn>
                  <a:cxn ang="0">
                    <a:pos x="144" y="246"/>
                  </a:cxn>
                  <a:cxn ang="0">
                    <a:pos x="164" y="240"/>
                  </a:cxn>
                  <a:cxn ang="0">
                    <a:pos x="182" y="219"/>
                  </a:cxn>
                  <a:cxn ang="0">
                    <a:pos x="189" y="190"/>
                  </a:cxn>
                  <a:cxn ang="0">
                    <a:pos x="194" y="159"/>
                  </a:cxn>
                  <a:cxn ang="0">
                    <a:pos x="200" y="142"/>
                  </a:cxn>
                  <a:cxn ang="0">
                    <a:pos x="222" y="138"/>
                  </a:cxn>
                  <a:cxn ang="0">
                    <a:pos x="254" y="139"/>
                  </a:cxn>
                  <a:cxn ang="0">
                    <a:pos x="271" y="132"/>
                  </a:cxn>
                  <a:cxn ang="0">
                    <a:pos x="271" y="118"/>
                  </a:cxn>
                  <a:cxn ang="0">
                    <a:pos x="262" y="103"/>
                  </a:cxn>
                  <a:cxn ang="0">
                    <a:pos x="246" y="99"/>
                  </a:cxn>
                  <a:cxn ang="0">
                    <a:pos x="222" y="99"/>
                  </a:cxn>
                  <a:cxn ang="0">
                    <a:pos x="194" y="105"/>
                  </a:cxn>
                </a:cxnLst>
                <a:rect l="0" t="0" r="r" b="b"/>
                <a:pathLst>
                  <a:path w="271" h="252">
                    <a:moveTo>
                      <a:pt x="194" y="105"/>
                    </a:moveTo>
                    <a:lnTo>
                      <a:pt x="177" y="69"/>
                    </a:lnTo>
                    <a:lnTo>
                      <a:pt x="156" y="40"/>
                    </a:lnTo>
                    <a:lnTo>
                      <a:pt x="132" y="18"/>
                    </a:lnTo>
                    <a:lnTo>
                      <a:pt x="111" y="4"/>
                    </a:lnTo>
                    <a:lnTo>
                      <a:pt x="90" y="0"/>
                    </a:lnTo>
                    <a:lnTo>
                      <a:pt x="63" y="0"/>
                    </a:lnTo>
                    <a:lnTo>
                      <a:pt x="41" y="10"/>
                    </a:lnTo>
                    <a:lnTo>
                      <a:pt x="15" y="34"/>
                    </a:lnTo>
                    <a:lnTo>
                      <a:pt x="3" y="57"/>
                    </a:lnTo>
                    <a:lnTo>
                      <a:pt x="0" y="85"/>
                    </a:lnTo>
                    <a:lnTo>
                      <a:pt x="0" y="124"/>
                    </a:lnTo>
                    <a:lnTo>
                      <a:pt x="8" y="157"/>
                    </a:lnTo>
                    <a:lnTo>
                      <a:pt x="15" y="186"/>
                    </a:lnTo>
                    <a:lnTo>
                      <a:pt x="29" y="207"/>
                    </a:lnTo>
                    <a:lnTo>
                      <a:pt x="45" y="225"/>
                    </a:lnTo>
                    <a:lnTo>
                      <a:pt x="72" y="243"/>
                    </a:lnTo>
                    <a:lnTo>
                      <a:pt x="95" y="250"/>
                    </a:lnTo>
                    <a:lnTo>
                      <a:pt x="120" y="252"/>
                    </a:lnTo>
                    <a:lnTo>
                      <a:pt x="144" y="246"/>
                    </a:lnTo>
                    <a:lnTo>
                      <a:pt x="164" y="240"/>
                    </a:lnTo>
                    <a:lnTo>
                      <a:pt x="182" y="219"/>
                    </a:lnTo>
                    <a:lnTo>
                      <a:pt x="189" y="190"/>
                    </a:lnTo>
                    <a:lnTo>
                      <a:pt x="194" y="159"/>
                    </a:lnTo>
                    <a:lnTo>
                      <a:pt x="200" y="142"/>
                    </a:lnTo>
                    <a:lnTo>
                      <a:pt x="222" y="138"/>
                    </a:lnTo>
                    <a:lnTo>
                      <a:pt x="254" y="139"/>
                    </a:lnTo>
                    <a:lnTo>
                      <a:pt x="271" y="132"/>
                    </a:lnTo>
                    <a:lnTo>
                      <a:pt x="271" y="118"/>
                    </a:lnTo>
                    <a:lnTo>
                      <a:pt x="262" y="103"/>
                    </a:lnTo>
                    <a:lnTo>
                      <a:pt x="246" y="99"/>
                    </a:lnTo>
                    <a:lnTo>
                      <a:pt x="222" y="99"/>
                    </a:lnTo>
                    <a:lnTo>
                      <a:pt x="194" y="1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12" name="Freeform 16"/>
              <p:cNvSpPr>
                <a:spLocks/>
              </p:cNvSpPr>
              <p:nvPr/>
            </p:nvSpPr>
            <p:spPr bwMode="auto">
              <a:xfrm>
                <a:off x="2681" y="1758"/>
                <a:ext cx="109" cy="257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24" y="37"/>
                  </a:cxn>
                  <a:cxn ang="0">
                    <a:pos x="39" y="23"/>
                  </a:cxn>
                  <a:cxn ang="0">
                    <a:pos x="47" y="10"/>
                  </a:cxn>
                  <a:cxn ang="0">
                    <a:pos x="53" y="0"/>
                  </a:cxn>
                  <a:cxn ang="0">
                    <a:pos x="109" y="5"/>
                  </a:cxn>
                  <a:cxn ang="0">
                    <a:pos x="102" y="257"/>
                  </a:cxn>
                  <a:cxn ang="0">
                    <a:pos x="31" y="252"/>
                  </a:cxn>
                  <a:cxn ang="0">
                    <a:pos x="38" y="86"/>
                  </a:cxn>
                  <a:cxn ang="0">
                    <a:pos x="19" y="97"/>
                  </a:cxn>
                  <a:cxn ang="0">
                    <a:pos x="7" y="104"/>
                  </a:cxn>
                  <a:cxn ang="0">
                    <a:pos x="0" y="53"/>
                  </a:cxn>
                </a:cxnLst>
                <a:rect l="0" t="0" r="r" b="b"/>
                <a:pathLst>
                  <a:path w="109" h="257">
                    <a:moveTo>
                      <a:pt x="0" y="53"/>
                    </a:moveTo>
                    <a:lnTo>
                      <a:pt x="24" y="37"/>
                    </a:lnTo>
                    <a:lnTo>
                      <a:pt x="39" y="23"/>
                    </a:lnTo>
                    <a:lnTo>
                      <a:pt x="47" y="10"/>
                    </a:lnTo>
                    <a:lnTo>
                      <a:pt x="53" y="0"/>
                    </a:lnTo>
                    <a:lnTo>
                      <a:pt x="109" y="5"/>
                    </a:lnTo>
                    <a:lnTo>
                      <a:pt x="102" y="257"/>
                    </a:lnTo>
                    <a:lnTo>
                      <a:pt x="31" y="252"/>
                    </a:lnTo>
                    <a:lnTo>
                      <a:pt x="38" y="86"/>
                    </a:lnTo>
                    <a:lnTo>
                      <a:pt x="19" y="97"/>
                    </a:lnTo>
                    <a:lnTo>
                      <a:pt x="7" y="104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FF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55313" name="Group 17"/>
            <p:cNvGrpSpPr>
              <a:grpSpLocks/>
            </p:cNvGrpSpPr>
            <p:nvPr/>
          </p:nvGrpSpPr>
          <p:grpSpPr bwMode="auto">
            <a:xfrm>
              <a:off x="1746" y="1894"/>
              <a:ext cx="630" cy="723"/>
              <a:chOff x="354" y="285"/>
              <a:chExt cx="630" cy="723"/>
            </a:xfrm>
          </p:grpSpPr>
          <p:sp>
            <p:nvSpPr>
              <p:cNvPr id="55314" name="Freeform 18"/>
              <p:cNvSpPr>
                <a:spLocks/>
              </p:cNvSpPr>
              <p:nvPr/>
            </p:nvSpPr>
            <p:spPr bwMode="auto">
              <a:xfrm>
                <a:off x="546" y="285"/>
                <a:ext cx="322" cy="252"/>
              </a:xfrm>
              <a:custGeom>
                <a:avLst/>
                <a:gdLst/>
                <a:ahLst/>
                <a:cxnLst>
                  <a:cxn ang="0">
                    <a:pos x="229" y="153"/>
                  </a:cxn>
                  <a:cxn ang="0">
                    <a:pos x="220" y="102"/>
                  </a:cxn>
                  <a:cxn ang="0">
                    <a:pos x="205" y="67"/>
                  </a:cxn>
                  <a:cxn ang="0">
                    <a:pos x="178" y="30"/>
                  </a:cxn>
                  <a:cxn ang="0">
                    <a:pos x="154" y="10"/>
                  </a:cxn>
                  <a:cxn ang="0">
                    <a:pos x="121" y="0"/>
                  </a:cxn>
                  <a:cxn ang="0">
                    <a:pos x="85" y="0"/>
                  </a:cxn>
                  <a:cxn ang="0">
                    <a:pos x="51" y="9"/>
                  </a:cxn>
                  <a:cxn ang="0">
                    <a:pos x="25" y="31"/>
                  </a:cxn>
                  <a:cxn ang="0">
                    <a:pos x="10" y="55"/>
                  </a:cxn>
                  <a:cxn ang="0">
                    <a:pos x="1" y="85"/>
                  </a:cxn>
                  <a:cxn ang="0">
                    <a:pos x="0" y="117"/>
                  </a:cxn>
                  <a:cxn ang="0">
                    <a:pos x="3" y="150"/>
                  </a:cxn>
                  <a:cxn ang="0">
                    <a:pos x="10" y="178"/>
                  </a:cxn>
                  <a:cxn ang="0">
                    <a:pos x="31" y="204"/>
                  </a:cxn>
                  <a:cxn ang="0">
                    <a:pos x="51" y="222"/>
                  </a:cxn>
                  <a:cxn ang="0">
                    <a:pos x="76" y="241"/>
                  </a:cxn>
                  <a:cxn ang="0">
                    <a:pos x="96" y="249"/>
                  </a:cxn>
                  <a:cxn ang="0">
                    <a:pos x="129" y="252"/>
                  </a:cxn>
                  <a:cxn ang="0">
                    <a:pos x="154" y="244"/>
                  </a:cxn>
                  <a:cxn ang="0">
                    <a:pos x="177" y="234"/>
                  </a:cxn>
                  <a:cxn ang="0">
                    <a:pos x="198" y="219"/>
                  </a:cxn>
                  <a:cxn ang="0">
                    <a:pos x="214" y="201"/>
                  </a:cxn>
                  <a:cxn ang="0">
                    <a:pos x="234" y="190"/>
                  </a:cxn>
                  <a:cxn ang="0">
                    <a:pos x="265" y="193"/>
                  </a:cxn>
                  <a:cxn ang="0">
                    <a:pos x="268" y="198"/>
                  </a:cxn>
                  <a:cxn ang="0">
                    <a:pos x="292" y="208"/>
                  </a:cxn>
                  <a:cxn ang="0">
                    <a:pos x="310" y="205"/>
                  </a:cxn>
                  <a:cxn ang="0">
                    <a:pos x="322" y="187"/>
                  </a:cxn>
                  <a:cxn ang="0">
                    <a:pos x="318" y="175"/>
                  </a:cxn>
                  <a:cxn ang="0">
                    <a:pos x="303" y="166"/>
                  </a:cxn>
                  <a:cxn ang="0">
                    <a:pos x="271" y="162"/>
                  </a:cxn>
                  <a:cxn ang="0">
                    <a:pos x="244" y="159"/>
                  </a:cxn>
                  <a:cxn ang="0">
                    <a:pos x="229" y="153"/>
                  </a:cxn>
                </a:cxnLst>
                <a:rect l="0" t="0" r="r" b="b"/>
                <a:pathLst>
                  <a:path w="322" h="252">
                    <a:moveTo>
                      <a:pt x="229" y="153"/>
                    </a:moveTo>
                    <a:lnTo>
                      <a:pt x="220" y="102"/>
                    </a:lnTo>
                    <a:lnTo>
                      <a:pt x="205" y="67"/>
                    </a:lnTo>
                    <a:lnTo>
                      <a:pt x="178" y="30"/>
                    </a:lnTo>
                    <a:lnTo>
                      <a:pt x="154" y="10"/>
                    </a:lnTo>
                    <a:lnTo>
                      <a:pt x="121" y="0"/>
                    </a:lnTo>
                    <a:lnTo>
                      <a:pt x="85" y="0"/>
                    </a:lnTo>
                    <a:lnTo>
                      <a:pt x="51" y="9"/>
                    </a:lnTo>
                    <a:lnTo>
                      <a:pt x="25" y="31"/>
                    </a:lnTo>
                    <a:lnTo>
                      <a:pt x="10" y="55"/>
                    </a:lnTo>
                    <a:lnTo>
                      <a:pt x="1" y="85"/>
                    </a:lnTo>
                    <a:lnTo>
                      <a:pt x="0" y="117"/>
                    </a:lnTo>
                    <a:lnTo>
                      <a:pt x="3" y="150"/>
                    </a:lnTo>
                    <a:lnTo>
                      <a:pt x="10" y="178"/>
                    </a:lnTo>
                    <a:lnTo>
                      <a:pt x="31" y="204"/>
                    </a:lnTo>
                    <a:lnTo>
                      <a:pt x="51" y="222"/>
                    </a:lnTo>
                    <a:lnTo>
                      <a:pt x="76" y="241"/>
                    </a:lnTo>
                    <a:lnTo>
                      <a:pt x="96" y="249"/>
                    </a:lnTo>
                    <a:lnTo>
                      <a:pt x="129" y="252"/>
                    </a:lnTo>
                    <a:lnTo>
                      <a:pt x="154" y="244"/>
                    </a:lnTo>
                    <a:lnTo>
                      <a:pt x="177" y="234"/>
                    </a:lnTo>
                    <a:lnTo>
                      <a:pt x="198" y="219"/>
                    </a:lnTo>
                    <a:lnTo>
                      <a:pt x="214" y="201"/>
                    </a:lnTo>
                    <a:lnTo>
                      <a:pt x="234" y="190"/>
                    </a:lnTo>
                    <a:lnTo>
                      <a:pt x="265" y="193"/>
                    </a:lnTo>
                    <a:lnTo>
                      <a:pt x="268" y="198"/>
                    </a:lnTo>
                    <a:lnTo>
                      <a:pt x="292" y="208"/>
                    </a:lnTo>
                    <a:lnTo>
                      <a:pt x="310" y="205"/>
                    </a:lnTo>
                    <a:lnTo>
                      <a:pt x="322" y="187"/>
                    </a:lnTo>
                    <a:lnTo>
                      <a:pt x="318" y="175"/>
                    </a:lnTo>
                    <a:lnTo>
                      <a:pt x="303" y="166"/>
                    </a:lnTo>
                    <a:lnTo>
                      <a:pt x="271" y="162"/>
                    </a:lnTo>
                    <a:lnTo>
                      <a:pt x="244" y="159"/>
                    </a:lnTo>
                    <a:lnTo>
                      <a:pt x="229" y="1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15" name="Freeform 19"/>
              <p:cNvSpPr>
                <a:spLocks/>
              </p:cNvSpPr>
              <p:nvPr/>
            </p:nvSpPr>
            <p:spPr bwMode="auto">
              <a:xfrm>
                <a:off x="354" y="609"/>
                <a:ext cx="264" cy="399"/>
              </a:xfrm>
              <a:custGeom>
                <a:avLst/>
                <a:gdLst/>
                <a:ahLst/>
                <a:cxnLst>
                  <a:cxn ang="0">
                    <a:pos x="141" y="39"/>
                  </a:cxn>
                  <a:cxn ang="0">
                    <a:pos x="242" y="0"/>
                  </a:cxn>
                  <a:cxn ang="0">
                    <a:pos x="264" y="31"/>
                  </a:cxn>
                  <a:cxn ang="0">
                    <a:pos x="219" y="91"/>
                  </a:cxn>
                  <a:cxn ang="0">
                    <a:pos x="104" y="132"/>
                  </a:cxn>
                  <a:cxn ang="0">
                    <a:pos x="36" y="204"/>
                  </a:cxn>
                  <a:cxn ang="0">
                    <a:pos x="44" y="243"/>
                  </a:cxn>
                  <a:cxn ang="0">
                    <a:pos x="86" y="276"/>
                  </a:cxn>
                  <a:cxn ang="0">
                    <a:pos x="135" y="276"/>
                  </a:cxn>
                  <a:cxn ang="0">
                    <a:pos x="186" y="264"/>
                  </a:cxn>
                  <a:cxn ang="0">
                    <a:pos x="210" y="277"/>
                  </a:cxn>
                  <a:cxn ang="0">
                    <a:pos x="209" y="286"/>
                  </a:cxn>
                  <a:cxn ang="0">
                    <a:pos x="204" y="295"/>
                  </a:cxn>
                  <a:cxn ang="0">
                    <a:pos x="194" y="300"/>
                  </a:cxn>
                  <a:cxn ang="0">
                    <a:pos x="183" y="300"/>
                  </a:cxn>
                  <a:cxn ang="0">
                    <a:pos x="174" y="298"/>
                  </a:cxn>
                  <a:cxn ang="0">
                    <a:pos x="165" y="297"/>
                  </a:cxn>
                  <a:cxn ang="0">
                    <a:pos x="153" y="295"/>
                  </a:cxn>
                  <a:cxn ang="0">
                    <a:pos x="144" y="297"/>
                  </a:cxn>
                  <a:cxn ang="0">
                    <a:pos x="141" y="306"/>
                  </a:cxn>
                  <a:cxn ang="0">
                    <a:pos x="153" y="310"/>
                  </a:cxn>
                  <a:cxn ang="0">
                    <a:pos x="164" y="312"/>
                  </a:cxn>
                  <a:cxn ang="0">
                    <a:pos x="174" y="313"/>
                  </a:cxn>
                  <a:cxn ang="0">
                    <a:pos x="186" y="315"/>
                  </a:cxn>
                  <a:cxn ang="0">
                    <a:pos x="197" y="318"/>
                  </a:cxn>
                  <a:cxn ang="0">
                    <a:pos x="204" y="324"/>
                  </a:cxn>
                  <a:cxn ang="0">
                    <a:pos x="207" y="333"/>
                  </a:cxn>
                  <a:cxn ang="0">
                    <a:pos x="200" y="342"/>
                  </a:cxn>
                  <a:cxn ang="0">
                    <a:pos x="186" y="348"/>
                  </a:cxn>
                  <a:cxn ang="0">
                    <a:pos x="176" y="348"/>
                  </a:cxn>
                  <a:cxn ang="0">
                    <a:pos x="161" y="343"/>
                  </a:cxn>
                  <a:cxn ang="0">
                    <a:pos x="150" y="339"/>
                  </a:cxn>
                  <a:cxn ang="0">
                    <a:pos x="138" y="337"/>
                  </a:cxn>
                  <a:cxn ang="0">
                    <a:pos x="134" y="345"/>
                  </a:cxn>
                  <a:cxn ang="0">
                    <a:pos x="143" y="348"/>
                  </a:cxn>
                  <a:cxn ang="0">
                    <a:pos x="150" y="352"/>
                  </a:cxn>
                  <a:cxn ang="0">
                    <a:pos x="158" y="356"/>
                  </a:cxn>
                  <a:cxn ang="0">
                    <a:pos x="167" y="362"/>
                  </a:cxn>
                  <a:cxn ang="0">
                    <a:pos x="177" y="372"/>
                  </a:cxn>
                  <a:cxn ang="0">
                    <a:pos x="180" y="383"/>
                  </a:cxn>
                  <a:cxn ang="0">
                    <a:pos x="179" y="393"/>
                  </a:cxn>
                  <a:cxn ang="0">
                    <a:pos x="170" y="398"/>
                  </a:cxn>
                  <a:cxn ang="0">
                    <a:pos x="161" y="399"/>
                  </a:cxn>
                  <a:cxn ang="0">
                    <a:pos x="150" y="398"/>
                  </a:cxn>
                  <a:cxn ang="0">
                    <a:pos x="140" y="395"/>
                  </a:cxn>
                  <a:cxn ang="0">
                    <a:pos x="129" y="393"/>
                  </a:cxn>
                  <a:cxn ang="0">
                    <a:pos x="120" y="386"/>
                  </a:cxn>
                  <a:cxn ang="0">
                    <a:pos x="111" y="380"/>
                  </a:cxn>
                  <a:cxn ang="0">
                    <a:pos x="102" y="369"/>
                  </a:cxn>
                  <a:cxn ang="0">
                    <a:pos x="96" y="362"/>
                  </a:cxn>
                  <a:cxn ang="0">
                    <a:pos x="93" y="352"/>
                  </a:cxn>
                  <a:cxn ang="0">
                    <a:pos x="90" y="343"/>
                  </a:cxn>
                  <a:cxn ang="0">
                    <a:pos x="29" y="277"/>
                  </a:cxn>
                  <a:cxn ang="0">
                    <a:pos x="5" y="226"/>
                  </a:cxn>
                  <a:cxn ang="0">
                    <a:pos x="11" y="175"/>
                  </a:cxn>
                  <a:cxn ang="0">
                    <a:pos x="69" y="109"/>
                  </a:cxn>
                </a:cxnLst>
                <a:rect l="0" t="0" r="r" b="b"/>
                <a:pathLst>
                  <a:path w="264" h="399">
                    <a:moveTo>
                      <a:pt x="84" y="93"/>
                    </a:moveTo>
                    <a:lnTo>
                      <a:pt x="141" y="39"/>
                    </a:lnTo>
                    <a:lnTo>
                      <a:pt x="198" y="12"/>
                    </a:lnTo>
                    <a:lnTo>
                      <a:pt x="242" y="0"/>
                    </a:lnTo>
                    <a:lnTo>
                      <a:pt x="258" y="7"/>
                    </a:lnTo>
                    <a:lnTo>
                      <a:pt x="264" y="31"/>
                    </a:lnTo>
                    <a:lnTo>
                      <a:pt x="246" y="70"/>
                    </a:lnTo>
                    <a:lnTo>
                      <a:pt x="219" y="91"/>
                    </a:lnTo>
                    <a:lnTo>
                      <a:pt x="167" y="103"/>
                    </a:lnTo>
                    <a:lnTo>
                      <a:pt x="104" y="132"/>
                    </a:lnTo>
                    <a:lnTo>
                      <a:pt x="57" y="169"/>
                    </a:lnTo>
                    <a:lnTo>
                      <a:pt x="36" y="204"/>
                    </a:lnTo>
                    <a:lnTo>
                      <a:pt x="36" y="223"/>
                    </a:lnTo>
                    <a:lnTo>
                      <a:pt x="44" y="243"/>
                    </a:lnTo>
                    <a:lnTo>
                      <a:pt x="59" y="261"/>
                    </a:lnTo>
                    <a:lnTo>
                      <a:pt x="86" y="276"/>
                    </a:lnTo>
                    <a:lnTo>
                      <a:pt x="116" y="282"/>
                    </a:lnTo>
                    <a:lnTo>
                      <a:pt x="135" y="276"/>
                    </a:lnTo>
                    <a:lnTo>
                      <a:pt x="159" y="270"/>
                    </a:lnTo>
                    <a:lnTo>
                      <a:pt x="186" y="264"/>
                    </a:lnTo>
                    <a:lnTo>
                      <a:pt x="206" y="267"/>
                    </a:lnTo>
                    <a:lnTo>
                      <a:pt x="210" y="277"/>
                    </a:lnTo>
                    <a:lnTo>
                      <a:pt x="207" y="282"/>
                    </a:lnTo>
                    <a:lnTo>
                      <a:pt x="209" y="286"/>
                    </a:lnTo>
                    <a:lnTo>
                      <a:pt x="209" y="291"/>
                    </a:lnTo>
                    <a:lnTo>
                      <a:pt x="204" y="295"/>
                    </a:lnTo>
                    <a:lnTo>
                      <a:pt x="200" y="297"/>
                    </a:lnTo>
                    <a:lnTo>
                      <a:pt x="194" y="300"/>
                    </a:lnTo>
                    <a:lnTo>
                      <a:pt x="188" y="301"/>
                    </a:lnTo>
                    <a:lnTo>
                      <a:pt x="183" y="300"/>
                    </a:lnTo>
                    <a:lnTo>
                      <a:pt x="179" y="298"/>
                    </a:lnTo>
                    <a:lnTo>
                      <a:pt x="174" y="298"/>
                    </a:lnTo>
                    <a:lnTo>
                      <a:pt x="170" y="297"/>
                    </a:lnTo>
                    <a:lnTo>
                      <a:pt x="165" y="297"/>
                    </a:lnTo>
                    <a:lnTo>
                      <a:pt x="159" y="295"/>
                    </a:lnTo>
                    <a:lnTo>
                      <a:pt x="153" y="295"/>
                    </a:lnTo>
                    <a:lnTo>
                      <a:pt x="149" y="295"/>
                    </a:lnTo>
                    <a:lnTo>
                      <a:pt x="144" y="297"/>
                    </a:lnTo>
                    <a:lnTo>
                      <a:pt x="140" y="301"/>
                    </a:lnTo>
                    <a:lnTo>
                      <a:pt x="141" y="306"/>
                    </a:lnTo>
                    <a:lnTo>
                      <a:pt x="147" y="307"/>
                    </a:lnTo>
                    <a:lnTo>
                      <a:pt x="153" y="310"/>
                    </a:lnTo>
                    <a:lnTo>
                      <a:pt x="158" y="310"/>
                    </a:lnTo>
                    <a:lnTo>
                      <a:pt x="164" y="312"/>
                    </a:lnTo>
                    <a:lnTo>
                      <a:pt x="168" y="312"/>
                    </a:lnTo>
                    <a:lnTo>
                      <a:pt x="174" y="313"/>
                    </a:lnTo>
                    <a:lnTo>
                      <a:pt x="180" y="313"/>
                    </a:lnTo>
                    <a:lnTo>
                      <a:pt x="186" y="315"/>
                    </a:lnTo>
                    <a:lnTo>
                      <a:pt x="192" y="316"/>
                    </a:lnTo>
                    <a:lnTo>
                      <a:pt x="197" y="318"/>
                    </a:lnTo>
                    <a:lnTo>
                      <a:pt x="201" y="319"/>
                    </a:lnTo>
                    <a:lnTo>
                      <a:pt x="204" y="324"/>
                    </a:lnTo>
                    <a:lnTo>
                      <a:pt x="206" y="328"/>
                    </a:lnTo>
                    <a:lnTo>
                      <a:pt x="207" y="333"/>
                    </a:lnTo>
                    <a:lnTo>
                      <a:pt x="203" y="337"/>
                    </a:lnTo>
                    <a:lnTo>
                      <a:pt x="200" y="342"/>
                    </a:lnTo>
                    <a:lnTo>
                      <a:pt x="192" y="345"/>
                    </a:lnTo>
                    <a:lnTo>
                      <a:pt x="186" y="348"/>
                    </a:lnTo>
                    <a:lnTo>
                      <a:pt x="180" y="348"/>
                    </a:lnTo>
                    <a:lnTo>
                      <a:pt x="176" y="348"/>
                    </a:lnTo>
                    <a:lnTo>
                      <a:pt x="168" y="346"/>
                    </a:lnTo>
                    <a:lnTo>
                      <a:pt x="161" y="343"/>
                    </a:lnTo>
                    <a:lnTo>
                      <a:pt x="155" y="340"/>
                    </a:lnTo>
                    <a:lnTo>
                      <a:pt x="150" y="339"/>
                    </a:lnTo>
                    <a:lnTo>
                      <a:pt x="146" y="339"/>
                    </a:lnTo>
                    <a:lnTo>
                      <a:pt x="138" y="337"/>
                    </a:lnTo>
                    <a:lnTo>
                      <a:pt x="134" y="339"/>
                    </a:lnTo>
                    <a:lnTo>
                      <a:pt x="134" y="345"/>
                    </a:lnTo>
                    <a:lnTo>
                      <a:pt x="138" y="345"/>
                    </a:lnTo>
                    <a:lnTo>
                      <a:pt x="143" y="348"/>
                    </a:lnTo>
                    <a:lnTo>
                      <a:pt x="146" y="352"/>
                    </a:lnTo>
                    <a:lnTo>
                      <a:pt x="150" y="352"/>
                    </a:lnTo>
                    <a:lnTo>
                      <a:pt x="153" y="356"/>
                    </a:lnTo>
                    <a:lnTo>
                      <a:pt x="158" y="356"/>
                    </a:lnTo>
                    <a:lnTo>
                      <a:pt x="162" y="359"/>
                    </a:lnTo>
                    <a:lnTo>
                      <a:pt x="167" y="362"/>
                    </a:lnTo>
                    <a:lnTo>
                      <a:pt x="173" y="368"/>
                    </a:lnTo>
                    <a:lnTo>
                      <a:pt x="177" y="372"/>
                    </a:lnTo>
                    <a:lnTo>
                      <a:pt x="179" y="378"/>
                    </a:lnTo>
                    <a:lnTo>
                      <a:pt x="180" y="383"/>
                    </a:lnTo>
                    <a:lnTo>
                      <a:pt x="183" y="387"/>
                    </a:lnTo>
                    <a:lnTo>
                      <a:pt x="179" y="393"/>
                    </a:lnTo>
                    <a:lnTo>
                      <a:pt x="174" y="396"/>
                    </a:lnTo>
                    <a:lnTo>
                      <a:pt x="170" y="398"/>
                    </a:lnTo>
                    <a:lnTo>
                      <a:pt x="165" y="398"/>
                    </a:lnTo>
                    <a:lnTo>
                      <a:pt x="161" y="399"/>
                    </a:lnTo>
                    <a:lnTo>
                      <a:pt x="156" y="399"/>
                    </a:lnTo>
                    <a:lnTo>
                      <a:pt x="150" y="398"/>
                    </a:lnTo>
                    <a:lnTo>
                      <a:pt x="144" y="396"/>
                    </a:lnTo>
                    <a:lnTo>
                      <a:pt x="140" y="395"/>
                    </a:lnTo>
                    <a:lnTo>
                      <a:pt x="134" y="393"/>
                    </a:lnTo>
                    <a:lnTo>
                      <a:pt x="129" y="393"/>
                    </a:lnTo>
                    <a:lnTo>
                      <a:pt x="123" y="390"/>
                    </a:lnTo>
                    <a:lnTo>
                      <a:pt x="120" y="386"/>
                    </a:lnTo>
                    <a:lnTo>
                      <a:pt x="116" y="384"/>
                    </a:lnTo>
                    <a:lnTo>
                      <a:pt x="111" y="380"/>
                    </a:lnTo>
                    <a:lnTo>
                      <a:pt x="107" y="375"/>
                    </a:lnTo>
                    <a:lnTo>
                      <a:pt x="102" y="369"/>
                    </a:lnTo>
                    <a:lnTo>
                      <a:pt x="98" y="366"/>
                    </a:lnTo>
                    <a:lnTo>
                      <a:pt x="96" y="362"/>
                    </a:lnTo>
                    <a:lnTo>
                      <a:pt x="96" y="357"/>
                    </a:lnTo>
                    <a:lnTo>
                      <a:pt x="93" y="352"/>
                    </a:lnTo>
                    <a:lnTo>
                      <a:pt x="93" y="348"/>
                    </a:lnTo>
                    <a:lnTo>
                      <a:pt x="90" y="343"/>
                    </a:lnTo>
                    <a:lnTo>
                      <a:pt x="69" y="310"/>
                    </a:lnTo>
                    <a:lnTo>
                      <a:pt x="29" y="277"/>
                    </a:lnTo>
                    <a:lnTo>
                      <a:pt x="11" y="247"/>
                    </a:lnTo>
                    <a:lnTo>
                      <a:pt x="5" y="226"/>
                    </a:lnTo>
                    <a:lnTo>
                      <a:pt x="0" y="202"/>
                    </a:lnTo>
                    <a:lnTo>
                      <a:pt x="11" y="175"/>
                    </a:lnTo>
                    <a:lnTo>
                      <a:pt x="41" y="144"/>
                    </a:lnTo>
                    <a:lnTo>
                      <a:pt x="69" y="109"/>
                    </a:lnTo>
                    <a:lnTo>
                      <a:pt x="84" y="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16" name="Freeform 20"/>
              <p:cNvSpPr>
                <a:spLocks/>
              </p:cNvSpPr>
              <p:nvPr/>
            </p:nvSpPr>
            <p:spPr bwMode="auto">
              <a:xfrm>
                <a:off x="755" y="601"/>
                <a:ext cx="229" cy="362"/>
              </a:xfrm>
              <a:custGeom>
                <a:avLst/>
                <a:gdLst/>
                <a:ahLst/>
                <a:cxnLst>
                  <a:cxn ang="0">
                    <a:pos x="43" y="6"/>
                  </a:cxn>
                  <a:cxn ang="0">
                    <a:pos x="123" y="56"/>
                  </a:cxn>
                  <a:cxn ang="0">
                    <a:pos x="198" y="132"/>
                  </a:cxn>
                  <a:cxn ang="0">
                    <a:pos x="225" y="192"/>
                  </a:cxn>
                  <a:cxn ang="0">
                    <a:pos x="229" y="228"/>
                  </a:cxn>
                  <a:cxn ang="0">
                    <a:pos x="214" y="281"/>
                  </a:cxn>
                  <a:cxn ang="0">
                    <a:pos x="166" y="317"/>
                  </a:cxn>
                  <a:cxn ang="0">
                    <a:pos x="145" y="338"/>
                  </a:cxn>
                  <a:cxn ang="0">
                    <a:pos x="118" y="356"/>
                  </a:cxn>
                  <a:cxn ang="0">
                    <a:pos x="109" y="359"/>
                  </a:cxn>
                  <a:cxn ang="0">
                    <a:pos x="100" y="360"/>
                  </a:cxn>
                  <a:cxn ang="0">
                    <a:pos x="91" y="362"/>
                  </a:cxn>
                  <a:cxn ang="0">
                    <a:pos x="81" y="360"/>
                  </a:cxn>
                  <a:cxn ang="0">
                    <a:pos x="67" y="354"/>
                  </a:cxn>
                  <a:cxn ang="0">
                    <a:pos x="55" y="350"/>
                  </a:cxn>
                  <a:cxn ang="0">
                    <a:pos x="51" y="341"/>
                  </a:cxn>
                  <a:cxn ang="0">
                    <a:pos x="51" y="332"/>
                  </a:cxn>
                  <a:cxn ang="0">
                    <a:pos x="60" y="323"/>
                  </a:cxn>
                  <a:cxn ang="0">
                    <a:pos x="69" y="320"/>
                  </a:cxn>
                  <a:cxn ang="0">
                    <a:pos x="78" y="318"/>
                  </a:cxn>
                  <a:cxn ang="0">
                    <a:pos x="87" y="318"/>
                  </a:cxn>
                  <a:cxn ang="0">
                    <a:pos x="97" y="314"/>
                  </a:cxn>
                  <a:cxn ang="0">
                    <a:pos x="106" y="308"/>
                  </a:cxn>
                  <a:cxn ang="0">
                    <a:pos x="112" y="300"/>
                  </a:cxn>
                  <a:cxn ang="0">
                    <a:pos x="100" y="294"/>
                  </a:cxn>
                  <a:cxn ang="0">
                    <a:pos x="90" y="293"/>
                  </a:cxn>
                  <a:cxn ang="0">
                    <a:pos x="78" y="293"/>
                  </a:cxn>
                  <a:cxn ang="0">
                    <a:pos x="69" y="291"/>
                  </a:cxn>
                  <a:cxn ang="0">
                    <a:pos x="58" y="282"/>
                  </a:cxn>
                  <a:cxn ang="0">
                    <a:pos x="52" y="273"/>
                  </a:cxn>
                  <a:cxn ang="0">
                    <a:pos x="51" y="264"/>
                  </a:cxn>
                  <a:cxn ang="0">
                    <a:pos x="58" y="257"/>
                  </a:cxn>
                  <a:cxn ang="0">
                    <a:pos x="67" y="254"/>
                  </a:cxn>
                  <a:cxn ang="0">
                    <a:pos x="78" y="255"/>
                  </a:cxn>
                  <a:cxn ang="0">
                    <a:pos x="87" y="255"/>
                  </a:cxn>
                  <a:cxn ang="0">
                    <a:pos x="96" y="257"/>
                  </a:cxn>
                  <a:cxn ang="0">
                    <a:pos x="105" y="258"/>
                  </a:cxn>
                  <a:cxn ang="0">
                    <a:pos x="112" y="254"/>
                  </a:cxn>
                  <a:cxn ang="0">
                    <a:pos x="106" y="245"/>
                  </a:cxn>
                  <a:cxn ang="0">
                    <a:pos x="96" y="234"/>
                  </a:cxn>
                  <a:cxn ang="0">
                    <a:pos x="84" y="224"/>
                  </a:cxn>
                  <a:cxn ang="0">
                    <a:pos x="78" y="215"/>
                  </a:cxn>
                  <a:cxn ang="0">
                    <a:pos x="79" y="204"/>
                  </a:cxn>
                  <a:cxn ang="0">
                    <a:pos x="85" y="197"/>
                  </a:cxn>
                  <a:cxn ang="0">
                    <a:pos x="94" y="194"/>
                  </a:cxn>
                  <a:cxn ang="0">
                    <a:pos x="103" y="192"/>
                  </a:cxn>
                  <a:cxn ang="0">
                    <a:pos x="114" y="197"/>
                  </a:cxn>
                  <a:cxn ang="0">
                    <a:pos x="121" y="204"/>
                  </a:cxn>
                  <a:cxn ang="0">
                    <a:pos x="132" y="210"/>
                  </a:cxn>
                  <a:cxn ang="0">
                    <a:pos x="138" y="219"/>
                  </a:cxn>
                  <a:cxn ang="0">
                    <a:pos x="144" y="228"/>
                  </a:cxn>
                  <a:cxn ang="0">
                    <a:pos x="151" y="236"/>
                  </a:cxn>
                  <a:cxn ang="0">
                    <a:pos x="157" y="242"/>
                  </a:cxn>
                  <a:cxn ang="0">
                    <a:pos x="166" y="245"/>
                  </a:cxn>
                  <a:cxn ang="0">
                    <a:pos x="175" y="248"/>
                  </a:cxn>
                  <a:cxn ang="0">
                    <a:pos x="195" y="227"/>
                  </a:cxn>
                  <a:cxn ang="0">
                    <a:pos x="184" y="182"/>
                  </a:cxn>
                  <a:cxn ang="0">
                    <a:pos x="121" y="125"/>
                  </a:cxn>
                  <a:cxn ang="0">
                    <a:pos x="28" y="83"/>
                  </a:cxn>
                  <a:cxn ang="0">
                    <a:pos x="4" y="36"/>
                  </a:cxn>
                  <a:cxn ang="0">
                    <a:pos x="6" y="0"/>
                  </a:cxn>
                </a:cxnLst>
                <a:rect l="0" t="0" r="r" b="b"/>
                <a:pathLst>
                  <a:path w="229" h="362">
                    <a:moveTo>
                      <a:pt x="6" y="0"/>
                    </a:moveTo>
                    <a:lnTo>
                      <a:pt x="43" y="6"/>
                    </a:lnTo>
                    <a:lnTo>
                      <a:pt x="88" y="27"/>
                    </a:lnTo>
                    <a:lnTo>
                      <a:pt x="123" y="56"/>
                    </a:lnTo>
                    <a:lnTo>
                      <a:pt x="168" y="96"/>
                    </a:lnTo>
                    <a:lnTo>
                      <a:pt x="198" y="132"/>
                    </a:lnTo>
                    <a:lnTo>
                      <a:pt x="214" y="162"/>
                    </a:lnTo>
                    <a:lnTo>
                      <a:pt x="225" y="192"/>
                    </a:lnTo>
                    <a:lnTo>
                      <a:pt x="229" y="224"/>
                    </a:lnTo>
                    <a:lnTo>
                      <a:pt x="229" y="228"/>
                    </a:lnTo>
                    <a:lnTo>
                      <a:pt x="226" y="255"/>
                    </a:lnTo>
                    <a:lnTo>
                      <a:pt x="214" y="281"/>
                    </a:lnTo>
                    <a:lnTo>
                      <a:pt x="190" y="297"/>
                    </a:lnTo>
                    <a:lnTo>
                      <a:pt x="166" y="317"/>
                    </a:lnTo>
                    <a:lnTo>
                      <a:pt x="165" y="321"/>
                    </a:lnTo>
                    <a:lnTo>
                      <a:pt x="145" y="338"/>
                    </a:lnTo>
                    <a:lnTo>
                      <a:pt x="123" y="354"/>
                    </a:lnTo>
                    <a:lnTo>
                      <a:pt x="118" y="356"/>
                    </a:lnTo>
                    <a:lnTo>
                      <a:pt x="114" y="359"/>
                    </a:lnTo>
                    <a:lnTo>
                      <a:pt x="109" y="359"/>
                    </a:lnTo>
                    <a:lnTo>
                      <a:pt x="105" y="360"/>
                    </a:lnTo>
                    <a:lnTo>
                      <a:pt x="100" y="360"/>
                    </a:lnTo>
                    <a:lnTo>
                      <a:pt x="96" y="362"/>
                    </a:lnTo>
                    <a:lnTo>
                      <a:pt x="91" y="362"/>
                    </a:lnTo>
                    <a:lnTo>
                      <a:pt x="85" y="360"/>
                    </a:lnTo>
                    <a:lnTo>
                      <a:pt x="81" y="360"/>
                    </a:lnTo>
                    <a:lnTo>
                      <a:pt x="73" y="357"/>
                    </a:lnTo>
                    <a:lnTo>
                      <a:pt x="67" y="354"/>
                    </a:lnTo>
                    <a:lnTo>
                      <a:pt x="61" y="351"/>
                    </a:lnTo>
                    <a:lnTo>
                      <a:pt x="55" y="350"/>
                    </a:lnTo>
                    <a:lnTo>
                      <a:pt x="52" y="345"/>
                    </a:lnTo>
                    <a:lnTo>
                      <a:pt x="51" y="341"/>
                    </a:lnTo>
                    <a:lnTo>
                      <a:pt x="51" y="336"/>
                    </a:lnTo>
                    <a:lnTo>
                      <a:pt x="51" y="332"/>
                    </a:lnTo>
                    <a:lnTo>
                      <a:pt x="55" y="327"/>
                    </a:lnTo>
                    <a:lnTo>
                      <a:pt x="60" y="323"/>
                    </a:lnTo>
                    <a:lnTo>
                      <a:pt x="64" y="321"/>
                    </a:lnTo>
                    <a:lnTo>
                      <a:pt x="69" y="320"/>
                    </a:lnTo>
                    <a:lnTo>
                      <a:pt x="73" y="320"/>
                    </a:lnTo>
                    <a:lnTo>
                      <a:pt x="78" y="318"/>
                    </a:lnTo>
                    <a:lnTo>
                      <a:pt x="82" y="318"/>
                    </a:lnTo>
                    <a:lnTo>
                      <a:pt x="87" y="318"/>
                    </a:lnTo>
                    <a:lnTo>
                      <a:pt x="93" y="317"/>
                    </a:lnTo>
                    <a:lnTo>
                      <a:pt x="97" y="314"/>
                    </a:lnTo>
                    <a:lnTo>
                      <a:pt x="103" y="312"/>
                    </a:lnTo>
                    <a:lnTo>
                      <a:pt x="106" y="308"/>
                    </a:lnTo>
                    <a:lnTo>
                      <a:pt x="111" y="305"/>
                    </a:lnTo>
                    <a:lnTo>
                      <a:pt x="112" y="300"/>
                    </a:lnTo>
                    <a:lnTo>
                      <a:pt x="106" y="297"/>
                    </a:lnTo>
                    <a:lnTo>
                      <a:pt x="100" y="294"/>
                    </a:lnTo>
                    <a:lnTo>
                      <a:pt x="94" y="293"/>
                    </a:lnTo>
                    <a:lnTo>
                      <a:pt x="90" y="293"/>
                    </a:lnTo>
                    <a:lnTo>
                      <a:pt x="82" y="293"/>
                    </a:lnTo>
                    <a:lnTo>
                      <a:pt x="78" y="293"/>
                    </a:lnTo>
                    <a:lnTo>
                      <a:pt x="73" y="291"/>
                    </a:lnTo>
                    <a:lnTo>
                      <a:pt x="69" y="291"/>
                    </a:lnTo>
                    <a:lnTo>
                      <a:pt x="64" y="287"/>
                    </a:lnTo>
                    <a:lnTo>
                      <a:pt x="58" y="282"/>
                    </a:lnTo>
                    <a:lnTo>
                      <a:pt x="54" y="278"/>
                    </a:lnTo>
                    <a:lnTo>
                      <a:pt x="52" y="273"/>
                    </a:lnTo>
                    <a:lnTo>
                      <a:pt x="51" y="269"/>
                    </a:lnTo>
                    <a:lnTo>
                      <a:pt x="51" y="264"/>
                    </a:lnTo>
                    <a:lnTo>
                      <a:pt x="52" y="260"/>
                    </a:lnTo>
                    <a:lnTo>
                      <a:pt x="58" y="257"/>
                    </a:lnTo>
                    <a:lnTo>
                      <a:pt x="63" y="255"/>
                    </a:lnTo>
                    <a:lnTo>
                      <a:pt x="67" y="254"/>
                    </a:lnTo>
                    <a:lnTo>
                      <a:pt x="72" y="254"/>
                    </a:lnTo>
                    <a:lnTo>
                      <a:pt x="78" y="255"/>
                    </a:lnTo>
                    <a:lnTo>
                      <a:pt x="82" y="255"/>
                    </a:lnTo>
                    <a:lnTo>
                      <a:pt x="87" y="255"/>
                    </a:lnTo>
                    <a:lnTo>
                      <a:pt x="91" y="257"/>
                    </a:lnTo>
                    <a:lnTo>
                      <a:pt x="96" y="257"/>
                    </a:lnTo>
                    <a:lnTo>
                      <a:pt x="100" y="258"/>
                    </a:lnTo>
                    <a:lnTo>
                      <a:pt x="105" y="258"/>
                    </a:lnTo>
                    <a:lnTo>
                      <a:pt x="109" y="258"/>
                    </a:lnTo>
                    <a:lnTo>
                      <a:pt x="112" y="254"/>
                    </a:lnTo>
                    <a:lnTo>
                      <a:pt x="111" y="249"/>
                    </a:lnTo>
                    <a:lnTo>
                      <a:pt x="106" y="245"/>
                    </a:lnTo>
                    <a:lnTo>
                      <a:pt x="103" y="239"/>
                    </a:lnTo>
                    <a:lnTo>
                      <a:pt x="96" y="234"/>
                    </a:lnTo>
                    <a:lnTo>
                      <a:pt x="91" y="231"/>
                    </a:lnTo>
                    <a:lnTo>
                      <a:pt x="84" y="224"/>
                    </a:lnTo>
                    <a:lnTo>
                      <a:pt x="79" y="219"/>
                    </a:lnTo>
                    <a:lnTo>
                      <a:pt x="78" y="215"/>
                    </a:lnTo>
                    <a:lnTo>
                      <a:pt x="78" y="210"/>
                    </a:lnTo>
                    <a:lnTo>
                      <a:pt x="79" y="204"/>
                    </a:lnTo>
                    <a:lnTo>
                      <a:pt x="81" y="200"/>
                    </a:lnTo>
                    <a:lnTo>
                      <a:pt x="85" y="197"/>
                    </a:lnTo>
                    <a:lnTo>
                      <a:pt x="90" y="195"/>
                    </a:lnTo>
                    <a:lnTo>
                      <a:pt x="94" y="194"/>
                    </a:lnTo>
                    <a:lnTo>
                      <a:pt x="99" y="192"/>
                    </a:lnTo>
                    <a:lnTo>
                      <a:pt x="103" y="192"/>
                    </a:lnTo>
                    <a:lnTo>
                      <a:pt x="109" y="195"/>
                    </a:lnTo>
                    <a:lnTo>
                      <a:pt x="114" y="197"/>
                    </a:lnTo>
                    <a:lnTo>
                      <a:pt x="117" y="201"/>
                    </a:lnTo>
                    <a:lnTo>
                      <a:pt x="121" y="204"/>
                    </a:lnTo>
                    <a:lnTo>
                      <a:pt x="127" y="207"/>
                    </a:lnTo>
                    <a:lnTo>
                      <a:pt x="132" y="210"/>
                    </a:lnTo>
                    <a:lnTo>
                      <a:pt x="135" y="215"/>
                    </a:lnTo>
                    <a:lnTo>
                      <a:pt x="138" y="219"/>
                    </a:lnTo>
                    <a:lnTo>
                      <a:pt x="141" y="224"/>
                    </a:lnTo>
                    <a:lnTo>
                      <a:pt x="144" y="228"/>
                    </a:lnTo>
                    <a:lnTo>
                      <a:pt x="148" y="231"/>
                    </a:lnTo>
                    <a:lnTo>
                      <a:pt x="151" y="236"/>
                    </a:lnTo>
                    <a:lnTo>
                      <a:pt x="156" y="237"/>
                    </a:lnTo>
                    <a:lnTo>
                      <a:pt x="157" y="242"/>
                    </a:lnTo>
                    <a:lnTo>
                      <a:pt x="162" y="242"/>
                    </a:lnTo>
                    <a:lnTo>
                      <a:pt x="166" y="245"/>
                    </a:lnTo>
                    <a:lnTo>
                      <a:pt x="171" y="248"/>
                    </a:lnTo>
                    <a:lnTo>
                      <a:pt x="175" y="248"/>
                    </a:lnTo>
                    <a:lnTo>
                      <a:pt x="190" y="240"/>
                    </a:lnTo>
                    <a:lnTo>
                      <a:pt x="195" y="227"/>
                    </a:lnTo>
                    <a:lnTo>
                      <a:pt x="196" y="207"/>
                    </a:lnTo>
                    <a:lnTo>
                      <a:pt x="184" y="182"/>
                    </a:lnTo>
                    <a:lnTo>
                      <a:pt x="162" y="153"/>
                    </a:lnTo>
                    <a:lnTo>
                      <a:pt x="121" y="125"/>
                    </a:lnTo>
                    <a:lnTo>
                      <a:pt x="55" y="101"/>
                    </a:lnTo>
                    <a:lnTo>
                      <a:pt x="28" y="83"/>
                    </a:lnTo>
                    <a:lnTo>
                      <a:pt x="10" y="63"/>
                    </a:lnTo>
                    <a:lnTo>
                      <a:pt x="4" y="36"/>
                    </a:lnTo>
                    <a:lnTo>
                      <a:pt x="0" y="9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55317" name="Group 21"/>
              <p:cNvGrpSpPr>
                <a:grpSpLocks/>
              </p:cNvGrpSpPr>
              <p:nvPr/>
            </p:nvGrpSpPr>
            <p:grpSpPr bwMode="auto">
              <a:xfrm>
                <a:off x="461" y="547"/>
                <a:ext cx="439" cy="446"/>
                <a:chOff x="1815" y="1756"/>
                <a:chExt cx="439" cy="446"/>
              </a:xfrm>
            </p:grpSpPr>
            <p:sp>
              <p:nvSpPr>
                <p:cNvPr id="55318" name="Freeform 22"/>
                <p:cNvSpPr>
                  <a:spLocks/>
                </p:cNvSpPr>
                <p:nvPr/>
              </p:nvSpPr>
              <p:spPr bwMode="auto">
                <a:xfrm>
                  <a:off x="1815" y="1756"/>
                  <a:ext cx="439" cy="446"/>
                </a:xfrm>
                <a:custGeom>
                  <a:avLst/>
                  <a:gdLst/>
                  <a:ahLst/>
                  <a:cxnLst>
                    <a:cxn ang="0">
                      <a:pos x="87" y="2"/>
                    </a:cxn>
                    <a:cxn ang="0">
                      <a:pos x="168" y="6"/>
                    </a:cxn>
                    <a:cxn ang="0">
                      <a:pos x="256" y="8"/>
                    </a:cxn>
                    <a:cxn ang="0">
                      <a:pos x="355" y="0"/>
                    </a:cxn>
                    <a:cxn ang="0">
                      <a:pos x="417" y="2"/>
                    </a:cxn>
                    <a:cxn ang="0">
                      <a:pos x="424" y="8"/>
                    </a:cxn>
                    <a:cxn ang="0">
                      <a:pos x="429" y="23"/>
                    </a:cxn>
                    <a:cxn ang="0">
                      <a:pos x="426" y="119"/>
                    </a:cxn>
                    <a:cxn ang="0">
                      <a:pos x="426" y="218"/>
                    </a:cxn>
                    <a:cxn ang="0">
                      <a:pos x="433" y="303"/>
                    </a:cxn>
                    <a:cxn ang="0">
                      <a:pos x="439" y="393"/>
                    </a:cxn>
                    <a:cxn ang="0">
                      <a:pos x="439" y="418"/>
                    </a:cxn>
                    <a:cxn ang="0">
                      <a:pos x="427" y="434"/>
                    </a:cxn>
                    <a:cxn ang="0">
                      <a:pos x="399" y="436"/>
                    </a:cxn>
                    <a:cxn ang="0">
                      <a:pos x="279" y="434"/>
                    </a:cxn>
                    <a:cxn ang="0">
                      <a:pos x="274" y="436"/>
                    </a:cxn>
                    <a:cxn ang="0">
                      <a:pos x="270" y="436"/>
                    </a:cxn>
                    <a:cxn ang="0">
                      <a:pos x="156" y="440"/>
                    </a:cxn>
                    <a:cxn ang="0">
                      <a:pos x="151" y="442"/>
                    </a:cxn>
                    <a:cxn ang="0">
                      <a:pos x="49" y="446"/>
                    </a:cxn>
                    <a:cxn ang="0">
                      <a:pos x="7" y="436"/>
                    </a:cxn>
                    <a:cxn ang="0">
                      <a:pos x="0" y="410"/>
                    </a:cxn>
                    <a:cxn ang="0">
                      <a:pos x="7" y="351"/>
                    </a:cxn>
                    <a:cxn ang="0">
                      <a:pos x="19" y="246"/>
                    </a:cxn>
                    <a:cxn ang="0">
                      <a:pos x="22" y="125"/>
                    </a:cxn>
                    <a:cxn ang="0">
                      <a:pos x="22" y="120"/>
                    </a:cxn>
                    <a:cxn ang="0">
                      <a:pos x="27" y="44"/>
                    </a:cxn>
                    <a:cxn ang="0">
                      <a:pos x="31" y="8"/>
                    </a:cxn>
                    <a:cxn ang="0">
                      <a:pos x="49" y="0"/>
                    </a:cxn>
                    <a:cxn ang="0">
                      <a:pos x="78" y="3"/>
                    </a:cxn>
                    <a:cxn ang="0">
                      <a:pos x="93" y="3"/>
                    </a:cxn>
                    <a:cxn ang="0">
                      <a:pos x="87" y="2"/>
                    </a:cxn>
                  </a:cxnLst>
                  <a:rect l="0" t="0" r="r" b="b"/>
                  <a:pathLst>
                    <a:path w="439" h="446">
                      <a:moveTo>
                        <a:pt x="87" y="2"/>
                      </a:moveTo>
                      <a:lnTo>
                        <a:pt x="168" y="6"/>
                      </a:lnTo>
                      <a:lnTo>
                        <a:pt x="256" y="8"/>
                      </a:lnTo>
                      <a:lnTo>
                        <a:pt x="355" y="0"/>
                      </a:lnTo>
                      <a:lnTo>
                        <a:pt x="417" y="2"/>
                      </a:lnTo>
                      <a:lnTo>
                        <a:pt x="424" y="8"/>
                      </a:lnTo>
                      <a:lnTo>
                        <a:pt x="429" y="23"/>
                      </a:lnTo>
                      <a:lnTo>
                        <a:pt x="426" y="119"/>
                      </a:lnTo>
                      <a:lnTo>
                        <a:pt x="426" y="218"/>
                      </a:lnTo>
                      <a:lnTo>
                        <a:pt x="433" y="303"/>
                      </a:lnTo>
                      <a:lnTo>
                        <a:pt x="439" y="393"/>
                      </a:lnTo>
                      <a:lnTo>
                        <a:pt x="439" y="418"/>
                      </a:lnTo>
                      <a:lnTo>
                        <a:pt x="427" y="434"/>
                      </a:lnTo>
                      <a:lnTo>
                        <a:pt x="399" y="436"/>
                      </a:lnTo>
                      <a:lnTo>
                        <a:pt x="279" y="434"/>
                      </a:lnTo>
                      <a:lnTo>
                        <a:pt x="274" y="436"/>
                      </a:lnTo>
                      <a:lnTo>
                        <a:pt x="270" y="436"/>
                      </a:lnTo>
                      <a:lnTo>
                        <a:pt x="156" y="440"/>
                      </a:lnTo>
                      <a:lnTo>
                        <a:pt x="151" y="442"/>
                      </a:lnTo>
                      <a:lnTo>
                        <a:pt x="49" y="446"/>
                      </a:lnTo>
                      <a:lnTo>
                        <a:pt x="7" y="436"/>
                      </a:lnTo>
                      <a:lnTo>
                        <a:pt x="0" y="410"/>
                      </a:lnTo>
                      <a:lnTo>
                        <a:pt x="7" y="351"/>
                      </a:lnTo>
                      <a:lnTo>
                        <a:pt x="19" y="246"/>
                      </a:lnTo>
                      <a:lnTo>
                        <a:pt x="22" y="125"/>
                      </a:lnTo>
                      <a:lnTo>
                        <a:pt x="22" y="120"/>
                      </a:lnTo>
                      <a:lnTo>
                        <a:pt x="27" y="44"/>
                      </a:lnTo>
                      <a:lnTo>
                        <a:pt x="31" y="8"/>
                      </a:lnTo>
                      <a:lnTo>
                        <a:pt x="49" y="0"/>
                      </a:lnTo>
                      <a:lnTo>
                        <a:pt x="78" y="3"/>
                      </a:lnTo>
                      <a:lnTo>
                        <a:pt x="93" y="3"/>
                      </a:lnTo>
                      <a:lnTo>
                        <a:pt x="87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5319" name="Freeform 23"/>
                <p:cNvSpPr>
                  <a:spLocks/>
                </p:cNvSpPr>
                <p:nvPr/>
              </p:nvSpPr>
              <p:spPr bwMode="auto">
                <a:xfrm>
                  <a:off x="1834" y="1777"/>
                  <a:ext cx="396" cy="400"/>
                </a:xfrm>
                <a:custGeom>
                  <a:avLst/>
                  <a:gdLst/>
                  <a:ahLst/>
                  <a:cxnLst>
                    <a:cxn ang="0">
                      <a:pos x="38" y="2"/>
                    </a:cxn>
                    <a:cxn ang="0">
                      <a:pos x="126" y="5"/>
                    </a:cxn>
                    <a:cxn ang="0">
                      <a:pos x="210" y="6"/>
                    </a:cxn>
                    <a:cxn ang="0">
                      <a:pos x="299" y="2"/>
                    </a:cxn>
                    <a:cxn ang="0">
                      <a:pos x="369" y="0"/>
                    </a:cxn>
                    <a:cxn ang="0">
                      <a:pos x="381" y="3"/>
                    </a:cxn>
                    <a:cxn ang="0">
                      <a:pos x="384" y="20"/>
                    </a:cxn>
                    <a:cxn ang="0">
                      <a:pos x="381" y="113"/>
                    </a:cxn>
                    <a:cxn ang="0">
                      <a:pos x="383" y="206"/>
                    </a:cxn>
                    <a:cxn ang="0">
                      <a:pos x="390" y="288"/>
                    </a:cxn>
                    <a:cxn ang="0">
                      <a:pos x="396" y="371"/>
                    </a:cxn>
                    <a:cxn ang="0">
                      <a:pos x="393" y="383"/>
                    </a:cxn>
                    <a:cxn ang="0">
                      <a:pos x="372" y="387"/>
                    </a:cxn>
                    <a:cxn ang="0">
                      <a:pos x="272" y="387"/>
                    </a:cxn>
                    <a:cxn ang="0">
                      <a:pos x="174" y="390"/>
                    </a:cxn>
                    <a:cxn ang="0">
                      <a:pos x="83" y="398"/>
                    </a:cxn>
                    <a:cxn ang="0">
                      <a:pos x="24" y="400"/>
                    </a:cxn>
                    <a:cxn ang="0">
                      <a:pos x="6" y="397"/>
                    </a:cxn>
                    <a:cxn ang="0">
                      <a:pos x="0" y="386"/>
                    </a:cxn>
                    <a:cxn ang="0">
                      <a:pos x="15" y="288"/>
                    </a:cxn>
                    <a:cxn ang="0">
                      <a:pos x="24" y="203"/>
                    </a:cxn>
                    <a:cxn ang="0">
                      <a:pos x="29" y="117"/>
                    </a:cxn>
                    <a:cxn ang="0">
                      <a:pos x="30" y="33"/>
                    </a:cxn>
                    <a:cxn ang="0">
                      <a:pos x="35" y="8"/>
                    </a:cxn>
                    <a:cxn ang="0">
                      <a:pos x="38" y="2"/>
                    </a:cxn>
                  </a:cxnLst>
                  <a:rect l="0" t="0" r="r" b="b"/>
                  <a:pathLst>
                    <a:path w="396" h="400">
                      <a:moveTo>
                        <a:pt x="38" y="2"/>
                      </a:moveTo>
                      <a:lnTo>
                        <a:pt x="126" y="5"/>
                      </a:lnTo>
                      <a:lnTo>
                        <a:pt x="210" y="6"/>
                      </a:lnTo>
                      <a:lnTo>
                        <a:pt x="299" y="2"/>
                      </a:lnTo>
                      <a:lnTo>
                        <a:pt x="369" y="0"/>
                      </a:lnTo>
                      <a:lnTo>
                        <a:pt x="381" y="3"/>
                      </a:lnTo>
                      <a:lnTo>
                        <a:pt x="384" y="20"/>
                      </a:lnTo>
                      <a:lnTo>
                        <a:pt x="381" y="113"/>
                      </a:lnTo>
                      <a:lnTo>
                        <a:pt x="383" y="206"/>
                      </a:lnTo>
                      <a:lnTo>
                        <a:pt x="390" y="288"/>
                      </a:lnTo>
                      <a:lnTo>
                        <a:pt x="396" y="371"/>
                      </a:lnTo>
                      <a:lnTo>
                        <a:pt x="393" y="383"/>
                      </a:lnTo>
                      <a:lnTo>
                        <a:pt x="372" y="387"/>
                      </a:lnTo>
                      <a:lnTo>
                        <a:pt x="272" y="387"/>
                      </a:lnTo>
                      <a:lnTo>
                        <a:pt x="174" y="390"/>
                      </a:lnTo>
                      <a:lnTo>
                        <a:pt x="83" y="398"/>
                      </a:lnTo>
                      <a:lnTo>
                        <a:pt x="24" y="400"/>
                      </a:lnTo>
                      <a:lnTo>
                        <a:pt x="6" y="397"/>
                      </a:lnTo>
                      <a:lnTo>
                        <a:pt x="0" y="386"/>
                      </a:lnTo>
                      <a:lnTo>
                        <a:pt x="15" y="288"/>
                      </a:lnTo>
                      <a:lnTo>
                        <a:pt x="24" y="203"/>
                      </a:lnTo>
                      <a:lnTo>
                        <a:pt x="29" y="117"/>
                      </a:lnTo>
                      <a:lnTo>
                        <a:pt x="30" y="33"/>
                      </a:lnTo>
                      <a:lnTo>
                        <a:pt x="35" y="8"/>
                      </a:lnTo>
                      <a:lnTo>
                        <a:pt x="38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55320" name="Freeform 24"/>
              <p:cNvSpPr>
                <a:spLocks/>
              </p:cNvSpPr>
              <p:nvPr/>
            </p:nvSpPr>
            <p:spPr bwMode="auto">
              <a:xfrm>
                <a:off x="441" y="861"/>
                <a:ext cx="132" cy="144"/>
              </a:xfrm>
              <a:custGeom>
                <a:avLst/>
                <a:gdLst/>
                <a:ahLst/>
                <a:cxnLst>
                  <a:cxn ang="0">
                    <a:pos x="21" y="31"/>
                  </a:cxn>
                  <a:cxn ang="0">
                    <a:pos x="36" y="28"/>
                  </a:cxn>
                  <a:cxn ang="0">
                    <a:pos x="45" y="24"/>
                  </a:cxn>
                  <a:cxn ang="0">
                    <a:pos x="57" y="18"/>
                  </a:cxn>
                  <a:cxn ang="0">
                    <a:pos x="63" y="9"/>
                  </a:cxn>
                  <a:cxn ang="0">
                    <a:pos x="72" y="4"/>
                  </a:cxn>
                  <a:cxn ang="0">
                    <a:pos x="81" y="0"/>
                  </a:cxn>
                  <a:cxn ang="0">
                    <a:pos x="92" y="0"/>
                  </a:cxn>
                  <a:cxn ang="0">
                    <a:pos x="101" y="0"/>
                  </a:cxn>
                  <a:cxn ang="0">
                    <a:pos x="110" y="3"/>
                  </a:cxn>
                  <a:cxn ang="0">
                    <a:pos x="119" y="6"/>
                  </a:cxn>
                  <a:cxn ang="0">
                    <a:pos x="129" y="15"/>
                  </a:cxn>
                  <a:cxn ang="0">
                    <a:pos x="132" y="24"/>
                  </a:cxn>
                  <a:cxn ang="0">
                    <a:pos x="132" y="34"/>
                  </a:cxn>
                  <a:cxn ang="0">
                    <a:pos x="125" y="42"/>
                  </a:cxn>
                  <a:cxn ang="0">
                    <a:pos x="116" y="45"/>
                  </a:cxn>
                  <a:cxn ang="0">
                    <a:pos x="107" y="43"/>
                  </a:cxn>
                  <a:cxn ang="0">
                    <a:pos x="96" y="39"/>
                  </a:cxn>
                  <a:cxn ang="0">
                    <a:pos x="86" y="36"/>
                  </a:cxn>
                  <a:cxn ang="0">
                    <a:pos x="75" y="34"/>
                  </a:cxn>
                  <a:cxn ang="0">
                    <a:pos x="65" y="34"/>
                  </a:cxn>
                  <a:cxn ang="0">
                    <a:pos x="57" y="40"/>
                  </a:cxn>
                  <a:cxn ang="0">
                    <a:pos x="60" y="49"/>
                  </a:cxn>
                  <a:cxn ang="0">
                    <a:pos x="69" y="54"/>
                  </a:cxn>
                  <a:cxn ang="0">
                    <a:pos x="78" y="58"/>
                  </a:cxn>
                  <a:cxn ang="0">
                    <a:pos x="90" y="58"/>
                  </a:cxn>
                  <a:cxn ang="0">
                    <a:pos x="101" y="58"/>
                  </a:cxn>
                  <a:cxn ang="0">
                    <a:pos x="110" y="63"/>
                  </a:cxn>
                  <a:cxn ang="0">
                    <a:pos x="119" y="69"/>
                  </a:cxn>
                  <a:cxn ang="0">
                    <a:pos x="123" y="78"/>
                  </a:cxn>
                  <a:cxn ang="0">
                    <a:pos x="120" y="88"/>
                  </a:cxn>
                  <a:cxn ang="0">
                    <a:pos x="114" y="96"/>
                  </a:cxn>
                  <a:cxn ang="0">
                    <a:pos x="104" y="97"/>
                  </a:cxn>
                  <a:cxn ang="0">
                    <a:pos x="93" y="97"/>
                  </a:cxn>
                  <a:cxn ang="0">
                    <a:pos x="83" y="93"/>
                  </a:cxn>
                  <a:cxn ang="0">
                    <a:pos x="72" y="90"/>
                  </a:cxn>
                  <a:cxn ang="0">
                    <a:pos x="63" y="88"/>
                  </a:cxn>
                  <a:cxn ang="0">
                    <a:pos x="51" y="85"/>
                  </a:cxn>
                  <a:cxn ang="0">
                    <a:pos x="41" y="85"/>
                  </a:cxn>
                  <a:cxn ang="0">
                    <a:pos x="47" y="94"/>
                  </a:cxn>
                  <a:cxn ang="0">
                    <a:pos x="56" y="99"/>
                  </a:cxn>
                  <a:cxn ang="0">
                    <a:pos x="65" y="102"/>
                  </a:cxn>
                  <a:cxn ang="0">
                    <a:pos x="74" y="107"/>
                  </a:cxn>
                  <a:cxn ang="0">
                    <a:pos x="81" y="114"/>
                  </a:cxn>
                  <a:cxn ang="0">
                    <a:pos x="92" y="126"/>
                  </a:cxn>
                  <a:cxn ang="0">
                    <a:pos x="90" y="138"/>
                  </a:cxn>
                  <a:cxn ang="0">
                    <a:pos x="84" y="143"/>
                  </a:cxn>
                  <a:cxn ang="0">
                    <a:pos x="75" y="144"/>
                  </a:cxn>
                  <a:cxn ang="0">
                    <a:pos x="66" y="144"/>
                  </a:cxn>
                  <a:cxn ang="0">
                    <a:pos x="54" y="143"/>
                  </a:cxn>
                  <a:cxn ang="0">
                    <a:pos x="45" y="140"/>
                  </a:cxn>
                  <a:cxn ang="0">
                    <a:pos x="35" y="134"/>
                  </a:cxn>
                  <a:cxn ang="0">
                    <a:pos x="26" y="128"/>
                  </a:cxn>
                  <a:cxn ang="0">
                    <a:pos x="21" y="119"/>
                  </a:cxn>
                  <a:cxn ang="0">
                    <a:pos x="14" y="110"/>
                  </a:cxn>
                  <a:cxn ang="0">
                    <a:pos x="9" y="100"/>
                  </a:cxn>
                  <a:cxn ang="0">
                    <a:pos x="6" y="91"/>
                  </a:cxn>
                  <a:cxn ang="0">
                    <a:pos x="5" y="82"/>
                  </a:cxn>
                  <a:cxn ang="0">
                    <a:pos x="5" y="73"/>
                  </a:cxn>
                  <a:cxn ang="0">
                    <a:pos x="0" y="64"/>
                  </a:cxn>
                  <a:cxn ang="0">
                    <a:pos x="0" y="55"/>
                  </a:cxn>
                  <a:cxn ang="0">
                    <a:pos x="3" y="46"/>
                  </a:cxn>
                  <a:cxn ang="0">
                    <a:pos x="9" y="37"/>
                  </a:cxn>
                </a:cxnLst>
                <a:rect l="0" t="0" r="r" b="b"/>
                <a:pathLst>
                  <a:path w="132" h="144">
                    <a:moveTo>
                      <a:pt x="15" y="28"/>
                    </a:moveTo>
                    <a:lnTo>
                      <a:pt x="21" y="31"/>
                    </a:lnTo>
                    <a:lnTo>
                      <a:pt x="30" y="30"/>
                    </a:lnTo>
                    <a:lnTo>
                      <a:pt x="36" y="28"/>
                    </a:lnTo>
                    <a:lnTo>
                      <a:pt x="41" y="25"/>
                    </a:lnTo>
                    <a:lnTo>
                      <a:pt x="45" y="24"/>
                    </a:lnTo>
                    <a:lnTo>
                      <a:pt x="51" y="19"/>
                    </a:lnTo>
                    <a:lnTo>
                      <a:pt x="57" y="18"/>
                    </a:lnTo>
                    <a:lnTo>
                      <a:pt x="60" y="13"/>
                    </a:lnTo>
                    <a:lnTo>
                      <a:pt x="63" y="9"/>
                    </a:lnTo>
                    <a:lnTo>
                      <a:pt x="68" y="6"/>
                    </a:lnTo>
                    <a:lnTo>
                      <a:pt x="72" y="4"/>
                    </a:lnTo>
                    <a:lnTo>
                      <a:pt x="77" y="1"/>
                    </a:lnTo>
                    <a:lnTo>
                      <a:pt x="81" y="0"/>
                    </a:lnTo>
                    <a:lnTo>
                      <a:pt x="87" y="0"/>
                    </a:lnTo>
                    <a:lnTo>
                      <a:pt x="92" y="0"/>
                    </a:lnTo>
                    <a:lnTo>
                      <a:pt x="96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10" y="3"/>
                    </a:lnTo>
                    <a:lnTo>
                      <a:pt x="114" y="4"/>
                    </a:lnTo>
                    <a:lnTo>
                      <a:pt x="119" y="6"/>
                    </a:lnTo>
                    <a:lnTo>
                      <a:pt x="123" y="9"/>
                    </a:lnTo>
                    <a:lnTo>
                      <a:pt x="129" y="15"/>
                    </a:lnTo>
                    <a:lnTo>
                      <a:pt x="129" y="19"/>
                    </a:lnTo>
                    <a:lnTo>
                      <a:pt x="132" y="24"/>
                    </a:lnTo>
                    <a:lnTo>
                      <a:pt x="132" y="30"/>
                    </a:lnTo>
                    <a:lnTo>
                      <a:pt x="132" y="34"/>
                    </a:lnTo>
                    <a:lnTo>
                      <a:pt x="129" y="39"/>
                    </a:lnTo>
                    <a:lnTo>
                      <a:pt x="125" y="42"/>
                    </a:lnTo>
                    <a:lnTo>
                      <a:pt x="120" y="45"/>
                    </a:lnTo>
                    <a:lnTo>
                      <a:pt x="116" y="45"/>
                    </a:lnTo>
                    <a:lnTo>
                      <a:pt x="111" y="45"/>
                    </a:lnTo>
                    <a:lnTo>
                      <a:pt x="107" y="43"/>
                    </a:lnTo>
                    <a:lnTo>
                      <a:pt x="102" y="40"/>
                    </a:lnTo>
                    <a:lnTo>
                      <a:pt x="96" y="39"/>
                    </a:lnTo>
                    <a:lnTo>
                      <a:pt x="92" y="37"/>
                    </a:lnTo>
                    <a:lnTo>
                      <a:pt x="86" y="36"/>
                    </a:lnTo>
                    <a:lnTo>
                      <a:pt x="81" y="36"/>
                    </a:lnTo>
                    <a:lnTo>
                      <a:pt x="75" y="34"/>
                    </a:lnTo>
                    <a:lnTo>
                      <a:pt x="71" y="33"/>
                    </a:lnTo>
                    <a:lnTo>
                      <a:pt x="65" y="34"/>
                    </a:lnTo>
                    <a:lnTo>
                      <a:pt x="60" y="36"/>
                    </a:lnTo>
                    <a:lnTo>
                      <a:pt x="57" y="40"/>
                    </a:lnTo>
                    <a:lnTo>
                      <a:pt x="56" y="45"/>
                    </a:lnTo>
                    <a:lnTo>
                      <a:pt x="60" y="49"/>
                    </a:lnTo>
                    <a:lnTo>
                      <a:pt x="65" y="52"/>
                    </a:lnTo>
                    <a:lnTo>
                      <a:pt x="69" y="54"/>
                    </a:lnTo>
                    <a:lnTo>
                      <a:pt x="74" y="57"/>
                    </a:lnTo>
                    <a:lnTo>
                      <a:pt x="78" y="58"/>
                    </a:lnTo>
                    <a:lnTo>
                      <a:pt x="86" y="58"/>
                    </a:lnTo>
                    <a:lnTo>
                      <a:pt x="90" y="58"/>
                    </a:lnTo>
                    <a:lnTo>
                      <a:pt x="96" y="58"/>
                    </a:lnTo>
                    <a:lnTo>
                      <a:pt x="101" y="58"/>
                    </a:lnTo>
                    <a:lnTo>
                      <a:pt x="105" y="60"/>
                    </a:lnTo>
                    <a:lnTo>
                      <a:pt x="110" y="63"/>
                    </a:lnTo>
                    <a:lnTo>
                      <a:pt x="114" y="66"/>
                    </a:lnTo>
                    <a:lnTo>
                      <a:pt x="119" y="69"/>
                    </a:lnTo>
                    <a:lnTo>
                      <a:pt x="120" y="73"/>
                    </a:lnTo>
                    <a:lnTo>
                      <a:pt x="123" y="78"/>
                    </a:lnTo>
                    <a:lnTo>
                      <a:pt x="123" y="82"/>
                    </a:lnTo>
                    <a:lnTo>
                      <a:pt x="120" y="88"/>
                    </a:lnTo>
                    <a:lnTo>
                      <a:pt x="119" y="93"/>
                    </a:lnTo>
                    <a:lnTo>
                      <a:pt x="114" y="96"/>
                    </a:lnTo>
                    <a:lnTo>
                      <a:pt x="108" y="97"/>
                    </a:lnTo>
                    <a:lnTo>
                      <a:pt x="104" y="97"/>
                    </a:lnTo>
                    <a:lnTo>
                      <a:pt x="99" y="97"/>
                    </a:lnTo>
                    <a:lnTo>
                      <a:pt x="93" y="97"/>
                    </a:lnTo>
                    <a:lnTo>
                      <a:pt x="89" y="96"/>
                    </a:lnTo>
                    <a:lnTo>
                      <a:pt x="83" y="93"/>
                    </a:lnTo>
                    <a:lnTo>
                      <a:pt x="78" y="93"/>
                    </a:lnTo>
                    <a:lnTo>
                      <a:pt x="72" y="90"/>
                    </a:lnTo>
                    <a:lnTo>
                      <a:pt x="68" y="90"/>
                    </a:lnTo>
                    <a:lnTo>
                      <a:pt x="63" y="88"/>
                    </a:lnTo>
                    <a:lnTo>
                      <a:pt x="56" y="87"/>
                    </a:lnTo>
                    <a:lnTo>
                      <a:pt x="51" y="85"/>
                    </a:lnTo>
                    <a:lnTo>
                      <a:pt x="45" y="85"/>
                    </a:lnTo>
                    <a:lnTo>
                      <a:pt x="41" y="85"/>
                    </a:lnTo>
                    <a:lnTo>
                      <a:pt x="42" y="90"/>
                    </a:lnTo>
                    <a:lnTo>
                      <a:pt x="47" y="94"/>
                    </a:lnTo>
                    <a:lnTo>
                      <a:pt x="51" y="96"/>
                    </a:lnTo>
                    <a:lnTo>
                      <a:pt x="56" y="99"/>
                    </a:lnTo>
                    <a:lnTo>
                      <a:pt x="60" y="100"/>
                    </a:lnTo>
                    <a:lnTo>
                      <a:pt x="65" y="102"/>
                    </a:lnTo>
                    <a:lnTo>
                      <a:pt x="69" y="104"/>
                    </a:lnTo>
                    <a:lnTo>
                      <a:pt x="74" y="107"/>
                    </a:lnTo>
                    <a:lnTo>
                      <a:pt x="78" y="110"/>
                    </a:lnTo>
                    <a:lnTo>
                      <a:pt x="81" y="114"/>
                    </a:lnTo>
                    <a:lnTo>
                      <a:pt x="86" y="116"/>
                    </a:lnTo>
                    <a:lnTo>
                      <a:pt x="92" y="126"/>
                    </a:lnTo>
                    <a:lnTo>
                      <a:pt x="93" y="134"/>
                    </a:lnTo>
                    <a:lnTo>
                      <a:pt x="90" y="138"/>
                    </a:lnTo>
                    <a:lnTo>
                      <a:pt x="89" y="143"/>
                    </a:lnTo>
                    <a:lnTo>
                      <a:pt x="84" y="143"/>
                    </a:lnTo>
                    <a:lnTo>
                      <a:pt x="80" y="143"/>
                    </a:lnTo>
                    <a:lnTo>
                      <a:pt x="75" y="144"/>
                    </a:lnTo>
                    <a:lnTo>
                      <a:pt x="71" y="144"/>
                    </a:lnTo>
                    <a:lnTo>
                      <a:pt x="66" y="144"/>
                    </a:lnTo>
                    <a:lnTo>
                      <a:pt x="60" y="143"/>
                    </a:lnTo>
                    <a:lnTo>
                      <a:pt x="54" y="143"/>
                    </a:lnTo>
                    <a:lnTo>
                      <a:pt x="50" y="141"/>
                    </a:lnTo>
                    <a:lnTo>
                      <a:pt x="45" y="140"/>
                    </a:lnTo>
                    <a:lnTo>
                      <a:pt x="39" y="137"/>
                    </a:lnTo>
                    <a:lnTo>
                      <a:pt x="35" y="134"/>
                    </a:lnTo>
                    <a:lnTo>
                      <a:pt x="30" y="131"/>
                    </a:lnTo>
                    <a:lnTo>
                      <a:pt x="26" y="128"/>
                    </a:lnTo>
                    <a:lnTo>
                      <a:pt x="24" y="123"/>
                    </a:lnTo>
                    <a:lnTo>
                      <a:pt x="21" y="119"/>
                    </a:lnTo>
                    <a:lnTo>
                      <a:pt x="17" y="114"/>
                    </a:lnTo>
                    <a:lnTo>
                      <a:pt x="14" y="110"/>
                    </a:lnTo>
                    <a:lnTo>
                      <a:pt x="12" y="105"/>
                    </a:lnTo>
                    <a:lnTo>
                      <a:pt x="9" y="100"/>
                    </a:lnTo>
                    <a:lnTo>
                      <a:pt x="9" y="96"/>
                    </a:lnTo>
                    <a:lnTo>
                      <a:pt x="6" y="91"/>
                    </a:lnTo>
                    <a:lnTo>
                      <a:pt x="6" y="87"/>
                    </a:lnTo>
                    <a:lnTo>
                      <a:pt x="5" y="82"/>
                    </a:lnTo>
                    <a:lnTo>
                      <a:pt x="5" y="78"/>
                    </a:lnTo>
                    <a:lnTo>
                      <a:pt x="5" y="73"/>
                    </a:lnTo>
                    <a:lnTo>
                      <a:pt x="3" y="69"/>
                    </a:lnTo>
                    <a:lnTo>
                      <a:pt x="0" y="64"/>
                    </a:lnTo>
                    <a:lnTo>
                      <a:pt x="0" y="60"/>
                    </a:lnTo>
                    <a:lnTo>
                      <a:pt x="0" y="55"/>
                    </a:lnTo>
                    <a:lnTo>
                      <a:pt x="2" y="51"/>
                    </a:lnTo>
                    <a:lnTo>
                      <a:pt x="3" y="46"/>
                    </a:lnTo>
                    <a:lnTo>
                      <a:pt x="6" y="42"/>
                    </a:lnTo>
                    <a:lnTo>
                      <a:pt x="9" y="3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21" name="Freeform 25"/>
              <p:cNvSpPr>
                <a:spLocks/>
              </p:cNvSpPr>
              <p:nvPr/>
            </p:nvSpPr>
            <p:spPr bwMode="auto">
              <a:xfrm>
                <a:off x="811" y="798"/>
                <a:ext cx="123" cy="169"/>
              </a:xfrm>
              <a:custGeom>
                <a:avLst/>
                <a:gdLst/>
                <a:ahLst/>
                <a:cxnLst>
                  <a:cxn ang="0">
                    <a:pos x="94" y="39"/>
                  </a:cxn>
                  <a:cxn ang="0">
                    <a:pos x="87" y="32"/>
                  </a:cxn>
                  <a:cxn ang="0">
                    <a:pos x="81" y="23"/>
                  </a:cxn>
                  <a:cxn ang="0">
                    <a:pos x="73" y="14"/>
                  </a:cxn>
                  <a:cxn ang="0">
                    <a:pos x="66" y="8"/>
                  </a:cxn>
                  <a:cxn ang="0">
                    <a:pos x="57" y="2"/>
                  </a:cxn>
                  <a:cxn ang="0">
                    <a:pos x="46" y="0"/>
                  </a:cxn>
                  <a:cxn ang="0">
                    <a:pos x="37" y="5"/>
                  </a:cxn>
                  <a:cxn ang="0">
                    <a:pos x="31" y="12"/>
                  </a:cxn>
                  <a:cxn ang="0">
                    <a:pos x="28" y="21"/>
                  </a:cxn>
                  <a:cxn ang="0">
                    <a:pos x="31" y="30"/>
                  </a:cxn>
                  <a:cxn ang="0">
                    <a:pos x="40" y="36"/>
                  </a:cxn>
                  <a:cxn ang="0">
                    <a:pos x="49" y="42"/>
                  </a:cxn>
                  <a:cxn ang="0">
                    <a:pos x="58" y="51"/>
                  </a:cxn>
                  <a:cxn ang="0">
                    <a:pos x="61" y="60"/>
                  </a:cxn>
                  <a:cxn ang="0">
                    <a:pos x="52" y="63"/>
                  </a:cxn>
                  <a:cxn ang="0">
                    <a:pos x="42" y="60"/>
                  </a:cxn>
                  <a:cxn ang="0">
                    <a:pos x="33" y="59"/>
                  </a:cxn>
                  <a:cxn ang="0">
                    <a:pos x="24" y="59"/>
                  </a:cxn>
                  <a:cxn ang="0">
                    <a:pos x="13" y="60"/>
                  </a:cxn>
                  <a:cxn ang="0">
                    <a:pos x="3" y="65"/>
                  </a:cxn>
                  <a:cxn ang="0">
                    <a:pos x="0" y="74"/>
                  </a:cxn>
                  <a:cxn ang="0">
                    <a:pos x="1" y="84"/>
                  </a:cxn>
                  <a:cxn ang="0">
                    <a:pos x="9" y="90"/>
                  </a:cxn>
                  <a:cxn ang="0">
                    <a:pos x="18" y="93"/>
                  </a:cxn>
                  <a:cxn ang="0">
                    <a:pos x="27" y="96"/>
                  </a:cxn>
                  <a:cxn ang="0">
                    <a:pos x="36" y="99"/>
                  </a:cxn>
                  <a:cxn ang="0">
                    <a:pos x="45" y="101"/>
                  </a:cxn>
                  <a:cxn ang="0">
                    <a:pos x="54" y="104"/>
                  </a:cxn>
                  <a:cxn ang="0">
                    <a:pos x="60" y="110"/>
                  </a:cxn>
                  <a:cxn ang="0">
                    <a:pos x="55" y="117"/>
                  </a:cxn>
                  <a:cxn ang="0">
                    <a:pos x="43" y="122"/>
                  </a:cxn>
                  <a:cxn ang="0">
                    <a:pos x="34" y="123"/>
                  </a:cxn>
                  <a:cxn ang="0">
                    <a:pos x="22" y="125"/>
                  </a:cxn>
                  <a:cxn ang="0">
                    <a:pos x="13" y="131"/>
                  </a:cxn>
                  <a:cxn ang="0">
                    <a:pos x="6" y="140"/>
                  </a:cxn>
                  <a:cxn ang="0">
                    <a:pos x="4" y="149"/>
                  </a:cxn>
                  <a:cxn ang="0">
                    <a:pos x="9" y="158"/>
                  </a:cxn>
                  <a:cxn ang="0">
                    <a:pos x="19" y="164"/>
                  </a:cxn>
                  <a:cxn ang="0">
                    <a:pos x="28" y="169"/>
                  </a:cxn>
                  <a:cxn ang="0">
                    <a:pos x="37" y="169"/>
                  </a:cxn>
                  <a:cxn ang="0">
                    <a:pos x="46" y="165"/>
                  </a:cxn>
                  <a:cxn ang="0">
                    <a:pos x="55" y="164"/>
                  </a:cxn>
                  <a:cxn ang="0">
                    <a:pos x="67" y="158"/>
                  </a:cxn>
                  <a:cxn ang="0">
                    <a:pos x="76" y="153"/>
                  </a:cxn>
                  <a:cxn ang="0">
                    <a:pos x="84" y="146"/>
                  </a:cxn>
                  <a:cxn ang="0">
                    <a:pos x="91" y="138"/>
                  </a:cxn>
                  <a:cxn ang="0">
                    <a:pos x="100" y="131"/>
                  </a:cxn>
                  <a:cxn ang="0">
                    <a:pos x="108" y="125"/>
                  </a:cxn>
                  <a:cxn ang="0">
                    <a:pos x="120" y="96"/>
                  </a:cxn>
                  <a:cxn ang="0">
                    <a:pos x="123" y="56"/>
                  </a:cxn>
                </a:cxnLst>
                <a:rect l="0" t="0" r="r" b="b"/>
                <a:pathLst>
                  <a:path w="123" h="169">
                    <a:moveTo>
                      <a:pt x="123" y="56"/>
                    </a:moveTo>
                    <a:lnTo>
                      <a:pt x="94" y="39"/>
                    </a:lnTo>
                    <a:lnTo>
                      <a:pt x="91" y="35"/>
                    </a:lnTo>
                    <a:lnTo>
                      <a:pt x="87" y="32"/>
                    </a:lnTo>
                    <a:lnTo>
                      <a:pt x="84" y="27"/>
                    </a:lnTo>
                    <a:lnTo>
                      <a:pt x="81" y="23"/>
                    </a:lnTo>
                    <a:lnTo>
                      <a:pt x="79" y="18"/>
                    </a:lnTo>
                    <a:lnTo>
                      <a:pt x="73" y="14"/>
                    </a:lnTo>
                    <a:lnTo>
                      <a:pt x="70" y="9"/>
                    </a:lnTo>
                    <a:lnTo>
                      <a:pt x="66" y="8"/>
                    </a:lnTo>
                    <a:lnTo>
                      <a:pt x="61" y="5"/>
                    </a:lnTo>
                    <a:lnTo>
                      <a:pt x="57" y="2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42" y="2"/>
                    </a:lnTo>
                    <a:lnTo>
                      <a:pt x="37" y="5"/>
                    </a:lnTo>
                    <a:lnTo>
                      <a:pt x="33" y="8"/>
                    </a:lnTo>
                    <a:lnTo>
                      <a:pt x="31" y="12"/>
                    </a:lnTo>
                    <a:lnTo>
                      <a:pt x="28" y="17"/>
                    </a:lnTo>
                    <a:lnTo>
                      <a:pt x="28" y="21"/>
                    </a:lnTo>
                    <a:lnTo>
                      <a:pt x="30" y="26"/>
                    </a:lnTo>
                    <a:lnTo>
                      <a:pt x="31" y="30"/>
                    </a:lnTo>
                    <a:lnTo>
                      <a:pt x="34" y="35"/>
                    </a:lnTo>
                    <a:lnTo>
                      <a:pt x="40" y="36"/>
                    </a:lnTo>
                    <a:lnTo>
                      <a:pt x="45" y="39"/>
                    </a:lnTo>
                    <a:lnTo>
                      <a:pt x="49" y="42"/>
                    </a:lnTo>
                    <a:lnTo>
                      <a:pt x="54" y="47"/>
                    </a:lnTo>
                    <a:lnTo>
                      <a:pt x="58" y="51"/>
                    </a:lnTo>
                    <a:lnTo>
                      <a:pt x="61" y="56"/>
                    </a:lnTo>
                    <a:lnTo>
                      <a:pt x="61" y="60"/>
                    </a:lnTo>
                    <a:lnTo>
                      <a:pt x="57" y="62"/>
                    </a:lnTo>
                    <a:lnTo>
                      <a:pt x="52" y="63"/>
                    </a:lnTo>
                    <a:lnTo>
                      <a:pt x="46" y="62"/>
                    </a:lnTo>
                    <a:lnTo>
                      <a:pt x="42" y="60"/>
                    </a:lnTo>
                    <a:lnTo>
                      <a:pt x="37" y="59"/>
                    </a:lnTo>
                    <a:lnTo>
                      <a:pt x="33" y="59"/>
                    </a:lnTo>
                    <a:lnTo>
                      <a:pt x="28" y="59"/>
                    </a:lnTo>
                    <a:lnTo>
                      <a:pt x="24" y="59"/>
                    </a:lnTo>
                    <a:lnTo>
                      <a:pt x="19" y="59"/>
                    </a:lnTo>
                    <a:lnTo>
                      <a:pt x="13" y="60"/>
                    </a:lnTo>
                    <a:lnTo>
                      <a:pt x="7" y="62"/>
                    </a:lnTo>
                    <a:lnTo>
                      <a:pt x="3" y="65"/>
                    </a:lnTo>
                    <a:lnTo>
                      <a:pt x="1" y="69"/>
                    </a:lnTo>
                    <a:lnTo>
                      <a:pt x="0" y="74"/>
                    </a:lnTo>
                    <a:lnTo>
                      <a:pt x="0" y="80"/>
                    </a:lnTo>
                    <a:lnTo>
                      <a:pt x="1" y="84"/>
                    </a:lnTo>
                    <a:lnTo>
                      <a:pt x="4" y="89"/>
                    </a:lnTo>
                    <a:lnTo>
                      <a:pt x="9" y="90"/>
                    </a:lnTo>
                    <a:lnTo>
                      <a:pt x="13" y="92"/>
                    </a:lnTo>
                    <a:lnTo>
                      <a:pt x="18" y="93"/>
                    </a:lnTo>
                    <a:lnTo>
                      <a:pt x="22" y="96"/>
                    </a:lnTo>
                    <a:lnTo>
                      <a:pt x="27" y="96"/>
                    </a:lnTo>
                    <a:lnTo>
                      <a:pt x="31" y="99"/>
                    </a:lnTo>
                    <a:lnTo>
                      <a:pt x="36" y="99"/>
                    </a:lnTo>
                    <a:lnTo>
                      <a:pt x="40" y="99"/>
                    </a:lnTo>
                    <a:lnTo>
                      <a:pt x="45" y="101"/>
                    </a:lnTo>
                    <a:lnTo>
                      <a:pt x="49" y="102"/>
                    </a:lnTo>
                    <a:lnTo>
                      <a:pt x="54" y="104"/>
                    </a:lnTo>
                    <a:lnTo>
                      <a:pt x="58" y="105"/>
                    </a:lnTo>
                    <a:lnTo>
                      <a:pt x="60" y="110"/>
                    </a:lnTo>
                    <a:lnTo>
                      <a:pt x="60" y="114"/>
                    </a:lnTo>
                    <a:lnTo>
                      <a:pt x="55" y="117"/>
                    </a:lnTo>
                    <a:lnTo>
                      <a:pt x="49" y="119"/>
                    </a:lnTo>
                    <a:lnTo>
                      <a:pt x="43" y="122"/>
                    </a:lnTo>
                    <a:lnTo>
                      <a:pt x="39" y="122"/>
                    </a:lnTo>
                    <a:lnTo>
                      <a:pt x="34" y="123"/>
                    </a:lnTo>
                    <a:lnTo>
                      <a:pt x="28" y="123"/>
                    </a:lnTo>
                    <a:lnTo>
                      <a:pt x="22" y="125"/>
                    </a:lnTo>
                    <a:lnTo>
                      <a:pt x="18" y="129"/>
                    </a:lnTo>
                    <a:lnTo>
                      <a:pt x="13" y="131"/>
                    </a:lnTo>
                    <a:lnTo>
                      <a:pt x="10" y="135"/>
                    </a:lnTo>
                    <a:lnTo>
                      <a:pt x="6" y="140"/>
                    </a:lnTo>
                    <a:lnTo>
                      <a:pt x="4" y="144"/>
                    </a:lnTo>
                    <a:lnTo>
                      <a:pt x="4" y="149"/>
                    </a:lnTo>
                    <a:lnTo>
                      <a:pt x="6" y="153"/>
                    </a:lnTo>
                    <a:lnTo>
                      <a:pt x="9" y="158"/>
                    </a:lnTo>
                    <a:lnTo>
                      <a:pt x="13" y="161"/>
                    </a:lnTo>
                    <a:lnTo>
                      <a:pt x="19" y="164"/>
                    </a:lnTo>
                    <a:lnTo>
                      <a:pt x="24" y="167"/>
                    </a:lnTo>
                    <a:lnTo>
                      <a:pt x="28" y="169"/>
                    </a:lnTo>
                    <a:lnTo>
                      <a:pt x="33" y="169"/>
                    </a:lnTo>
                    <a:lnTo>
                      <a:pt x="37" y="169"/>
                    </a:lnTo>
                    <a:lnTo>
                      <a:pt x="43" y="169"/>
                    </a:lnTo>
                    <a:lnTo>
                      <a:pt x="46" y="165"/>
                    </a:lnTo>
                    <a:lnTo>
                      <a:pt x="51" y="165"/>
                    </a:lnTo>
                    <a:lnTo>
                      <a:pt x="55" y="164"/>
                    </a:lnTo>
                    <a:lnTo>
                      <a:pt x="61" y="161"/>
                    </a:lnTo>
                    <a:lnTo>
                      <a:pt x="67" y="158"/>
                    </a:lnTo>
                    <a:lnTo>
                      <a:pt x="72" y="156"/>
                    </a:lnTo>
                    <a:lnTo>
                      <a:pt x="76" y="153"/>
                    </a:lnTo>
                    <a:lnTo>
                      <a:pt x="81" y="150"/>
                    </a:lnTo>
                    <a:lnTo>
                      <a:pt x="84" y="146"/>
                    </a:lnTo>
                    <a:lnTo>
                      <a:pt x="88" y="143"/>
                    </a:lnTo>
                    <a:lnTo>
                      <a:pt x="91" y="138"/>
                    </a:lnTo>
                    <a:lnTo>
                      <a:pt x="97" y="135"/>
                    </a:lnTo>
                    <a:lnTo>
                      <a:pt x="100" y="131"/>
                    </a:lnTo>
                    <a:lnTo>
                      <a:pt x="105" y="129"/>
                    </a:lnTo>
                    <a:lnTo>
                      <a:pt x="108" y="125"/>
                    </a:lnTo>
                    <a:lnTo>
                      <a:pt x="109" y="120"/>
                    </a:lnTo>
                    <a:lnTo>
                      <a:pt x="120" y="96"/>
                    </a:lnTo>
                    <a:lnTo>
                      <a:pt x="120" y="69"/>
                    </a:lnTo>
                    <a:lnTo>
                      <a:pt x="123" y="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22" name="Freeform 26"/>
              <p:cNvSpPr>
                <a:spLocks/>
              </p:cNvSpPr>
              <p:nvPr/>
            </p:nvSpPr>
            <p:spPr bwMode="auto">
              <a:xfrm>
                <a:off x="579" y="615"/>
                <a:ext cx="209" cy="261"/>
              </a:xfrm>
              <a:custGeom>
                <a:avLst/>
                <a:gdLst/>
                <a:ahLst/>
                <a:cxnLst>
                  <a:cxn ang="0">
                    <a:pos x="2" y="66"/>
                  </a:cxn>
                  <a:cxn ang="0">
                    <a:pos x="71" y="75"/>
                  </a:cxn>
                  <a:cxn ang="0">
                    <a:pos x="72" y="63"/>
                  </a:cxn>
                  <a:cxn ang="0">
                    <a:pos x="81" y="50"/>
                  </a:cxn>
                  <a:cxn ang="0">
                    <a:pos x="89" y="45"/>
                  </a:cxn>
                  <a:cxn ang="0">
                    <a:pos x="102" y="42"/>
                  </a:cxn>
                  <a:cxn ang="0">
                    <a:pos x="116" y="44"/>
                  </a:cxn>
                  <a:cxn ang="0">
                    <a:pos x="123" y="54"/>
                  </a:cxn>
                  <a:cxn ang="0">
                    <a:pos x="126" y="68"/>
                  </a:cxn>
                  <a:cxn ang="0">
                    <a:pos x="123" y="78"/>
                  </a:cxn>
                  <a:cxn ang="0">
                    <a:pos x="119" y="87"/>
                  </a:cxn>
                  <a:cxn ang="0">
                    <a:pos x="108" y="98"/>
                  </a:cxn>
                  <a:cxn ang="0">
                    <a:pos x="96" y="99"/>
                  </a:cxn>
                  <a:cxn ang="0">
                    <a:pos x="86" y="99"/>
                  </a:cxn>
                  <a:cxn ang="0">
                    <a:pos x="80" y="149"/>
                  </a:cxn>
                  <a:cxn ang="0">
                    <a:pos x="96" y="143"/>
                  </a:cxn>
                  <a:cxn ang="0">
                    <a:pos x="120" y="146"/>
                  </a:cxn>
                  <a:cxn ang="0">
                    <a:pos x="132" y="156"/>
                  </a:cxn>
                  <a:cxn ang="0">
                    <a:pos x="140" y="170"/>
                  </a:cxn>
                  <a:cxn ang="0">
                    <a:pos x="141" y="186"/>
                  </a:cxn>
                  <a:cxn ang="0">
                    <a:pos x="137" y="201"/>
                  </a:cxn>
                  <a:cxn ang="0">
                    <a:pos x="126" y="212"/>
                  </a:cxn>
                  <a:cxn ang="0">
                    <a:pos x="114" y="218"/>
                  </a:cxn>
                  <a:cxn ang="0">
                    <a:pos x="96" y="216"/>
                  </a:cxn>
                  <a:cxn ang="0">
                    <a:pos x="81" y="212"/>
                  </a:cxn>
                  <a:cxn ang="0">
                    <a:pos x="74" y="200"/>
                  </a:cxn>
                  <a:cxn ang="0">
                    <a:pos x="69" y="189"/>
                  </a:cxn>
                  <a:cxn ang="0">
                    <a:pos x="68" y="182"/>
                  </a:cxn>
                  <a:cxn ang="0">
                    <a:pos x="0" y="191"/>
                  </a:cxn>
                  <a:cxn ang="0">
                    <a:pos x="12" y="219"/>
                  </a:cxn>
                  <a:cxn ang="0">
                    <a:pos x="27" y="236"/>
                  </a:cxn>
                  <a:cxn ang="0">
                    <a:pos x="47" y="251"/>
                  </a:cxn>
                  <a:cxn ang="0">
                    <a:pos x="66" y="257"/>
                  </a:cxn>
                  <a:cxn ang="0">
                    <a:pos x="98" y="261"/>
                  </a:cxn>
                  <a:cxn ang="0">
                    <a:pos x="123" y="260"/>
                  </a:cxn>
                  <a:cxn ang="0">
                    <a:pos x="150" y="255"/>
                  </a:cxn>
                  <a:cxn ang="0">
                    <a:pos x="170" y="246"/>
                  </a:cxn>
                  <a:cxn ang="0">
                    <a:pos x="188" y="234"/>
                  </a:cxn>
                  <a:cxn ang="0">
                    <a:pos x="201" y="213"/>
                  </a:cxn>
                  <a:cxn ang="0">
                    <a:pos x="209" y="192"/>
                  </a:cxn>
                  <a:cxn ang="0">
                    <a:pos x="207" y="168"/>
                  </a:cxn>
                  <a:cxn ang="0">
                    <a:pos x="204" y="153"/>
                  </a:cxn>
                  <a:cxn ang="0">
                    <a:pos x="197" y="141"/>
                  </a:cxn>
                  <a:cxn ang="0">
                    <a:pos x="189" y="131"/>
                  </a:cxn>
                  <a:cxn ang="0">
                    <a:pos x="176" y="123"/>
                  </a:cxn>
                  <a:cxn ang="0">
                    <a:pos x="155" y="119"/>
                  </a:cxn>
                  <a:cxn ang="0">
                    <a:pos x="171" y="110"/>
                  </a:cxn>
                  <a:cxn ang="0">
                    <a:pos x="182" y="96"/>
                  </a:cxn>
                  <a:cxn ang="0">
                    <a:pos x="191" y="81"/>
                  </a:cxn>
                  <a:cxn ang="0">
                    <a:pos x="192" y="62"/>
                  </a:cxn>
                  <a:cxn ang="0">
                    <a:pos x="189" y="41"/>
                  </a:cxn>
                  <a:cxn ang="0">
                    <a:pos x="179" y="26"/>
                  </a:cxn>
                  <a:cxn ang="0">
                    <a:pos x="168" y="15"/>
                  </a:cxn>
                  <a:cxn ang="0">
                    <a:pos x="150" y="8"/>
                  </a:cxn>
                  <a:cxn ang="0">
                    <a:pos x="132" y="3"/>
                  </a:cxn>
                  <a:cxn ang="0">
                    <a:pos x="105" y="0"/>
                  </a:cxn>
                  <a:cxn ang="0">
                    <a:pos x="72" y="2"/>
                  </a:cxn>
                  <a:cxn ang="0">
                    <a:pos x="45" y="9"/>
                  </a:cxn>
                  <a:cxn ang="0">
                    <a:pos x="29" y="21"/>
                  </a:cxn>
                  <a:cxn ang="0">
                    <a:pos x="18" y="36"/>
                  </a:cxn>
                  <a:cxn ang="0">
                    <a:pos x="9" y="51"/>
                  </a:cxn>
                  <a:cxn ang="0">
                    <a:pos x="2" y="66"/>
                  </a:cxn>
                </a:cxnLst>
                <a:rect l="0" t="0" r="r" b="b"/>
                <a:pathLst>
                  <a:path w="209" h="261">
                    <a:moveTo>
                      <a:pt x="2" y="66"/>
                    </a:moveTo>
                    <a:lnTo>
                      <a:pt x="71" y="75"/>
                    </a:lnTo>
                    <a:lnTo>
                      <a:pt x="72" y="63"/>
                    </a:lnTo>
                    <a:lnTo>
                      <a:pt x="81" y="50"/>
                    </a:lnTo>
                    <a:lnTo>
                      <a:pt x="89" y="45"/>
                    </a:lnTo>
                    <a:lnTo>
                      <a:pt x="102" y="42"/>
                    </a:lnTo>
                    <a:lnTo>
                      <a:pt x="116" y="44"/>
                    </a:lnTo>
                    <a:lnTo>
                      <a:pt x="123" y="54"/>
                    </a:lnTo>
                    <a:lnTo>
                      <a:pt x="126" y="68"/>
                    </a:lnTo>
                    <a:lnTo>
                      <a:pt x="123" y="78"/>
                    </a:lnTo>
                    <a:lnTo>
                      <a:pt x="119" y="87"/>
                    </a:lnTo>
                    <a:lnTo>
                      <a:pt x="108" y="98"/>
                    </a:lnTo>
                    <a:lnTo>
                      <a:pt x="96" y="99"/>
                    </a:lnTo>
                    <a:lnTo>
                      <a:pt x="86" y="99"/>
                    </a:lnTo>
                    <a:lnTo>
                      <a:pt x="80" y="149"/>
                    </a:lnTo>
                    <a:lnTo>
                      <a:pt x="96" y="143"/>
                    </a:lnTo>
                    <a:lnTo>
                      <a:pt x="120" y="146"/>
                    </a:lnTo>
                    <a:lnTo>
                      <a:pt x="132" y="156"/>
                    </a:lnTo>
                    <a:lnTo>
                      <a:pt x="140" y="170"/>
                    </a:lnTo>
                    <a:lnTo>
                      <a:pt x="141" y="186"/>
                    </a:lnTo>
                    <a:lnTo>
                      <a:pt x="137" y="201"/>
                    </a:lnTo>
                    <a:lnTo>
                      <a:pt x="126" y="212"/>
                    </a:lnTo>
                    <a:lnTo>
                      <a:pt x="114" y="218"/>
                    </a:lnTo>
                    <a:lnTo>
                      <a:pt x="96" y="216"/>
                    </a:lnTo>
                    <a:lnTo>
                      <a:pt x="81" y="212"/>
                    </a:lnTo>
                    <a:lnTo>
                      <a:pt x="74" y="200"/>
                    </a:lnTo>
                    <a:lnTo>
                      <a:pt x="69" y="189"/>
                    </a:lnTo>
                    <a:lnTo>
                      <a:pt x="68" y="182"/>
                    </a:lnTo>
                    <a:lnTo>
                      <a:pt x="0" y="191"/>
                    </a:lnTo>
                    <a:lnTo>
                      <a:pt x="12" y="219"/>
                    </a:lnTo>
                    <a:lnTo>
                      <a:pt x="27" y="236"/>
                    </a:lnTo>
                    <a:lnTo>
                      <a:pt x="47" y="251"/>
                    </a:lnTo>
                    <a:lnTo>
                      <a:pt x="66" y="257"/>
                    </a:lnTo>
                    <a:lnTo>
                      <a:pt x="98" y="261"/>
                    </a:lnTo>
                    <a:lnTo>
                      <a:pt x="123" y="260"/>
                    </a:lnTo>
                    <a:lnTo>
                      <a:pt x="150" y="255"/>
                    </a:lnTo>
                    <a:lnTo>
                      <a:pt x="170" y="246"/>
                    </a:lnTo>
                    <a:lnTo>
                      <a:pt x="188" y="234"/>
                    </a:lnTo>
                    <a:lnTo>
                      <a:pt x="201" y="213"/>
                    </a:lnTo>
                    <a:lnTo>
                      <a:pt x="209" y="192"/>
                    </a:lnTo>
                    <a:lnTo>
                      <a:pt x="207" y="168"/>
                    </a:lnTo>
                    <a:lnTo>
                      <a:pt x="204" y="153"/>
                    </a:lnTo>
                    <a:lnTo>
                      <a:pt x="197" y="141"/>
                    </a:lnTo>
                    <a:lnTo>
                      <a:pt x="189" y="131"/>
                    </a:lnTo>
                    <a:lnTo>
                      <a:pt x="176" y="123"/>
                    </a:lnTo>
                    <a:lnTo>
                      <a:pt x="155" y="119"/>
                    </a:lnTo>
                    <a:lnTo>
                      <a:pt x="171" y="110"/>
                    </a:lnTo>
                    <a:lnTo>
                      <a:pt x="182" y="96"/>
                    </a:lnTo>
                    <a:lnTo>
                      <a:pt x="191" y="81"/>
                    </a:lnTo>
                    <a:lnTo>
                      <a:pt x="192" y="62"/>
                    </a:lnTo>
                    <a:lnTo>
                      <a:pt x="189" y="41"/>
                    </a:lnTo>
                    <a:lnTo>
                      <a:pt x="179" y="26"/>
                    </a:lnTo>
                    <a:lnTo>
                      <a:pt x="168" y="15"/>
                    </a:lnTo>
                    <a:lnTo>
                      <a:pt x="150" y="8"/>
                    </a:lnTo>
                    <a:lnTo>
                      <a:pt x="132" y="3"/>
                    </a:lnTo>
                    <a:lnTo>
                      <a:pt x="105" y="0"/>
                    </a:lnTo>
                    <a:lnTo>
                      <a:pt x="72" y="2"/>
                    </a:lnTo>
                    <a:lnTo>
                      <a:pt x="45" y="9"/>
                    </a:lnTo>
                    <a:lnTo>
                      <a:pt x="29" y="21"/>
                    </a:lnTo>
                    <a:lnTo>
                      <a:pt x="18" y="36"/>
                    </a:lnTo>
                    <a:lnTo>
                      <a:pt x="9" y="51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rgbClr val="FF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55323" name="Group 27"/>
            <p:cNvGrpSpPr>
              <a:grpSpLocks/>
            </p:cNvGrpSpPr>
            <p:nvPr/>
          </p:nvGrpSpPr>
          <p:grpSpPr bwMode="auto">
            <a:xfrm>
              <a:off x="2582" y="1833"/>
              <a:ext cx="542" cy="727"/>
              <a:chOff x="3166" y="1344"/>
              <a:chExt cx="542" cy="727"/>
            </a:xfrm>
          </p:grpSpPr>
          <p:sp>
            <p:nvSpPr>
              <p:cNvPr id="55324" name="Freeform 28"/>
              <p:cNvSpPr>
                <a:spLocks/>
              </p:cNvSpPr>
              <p:nvPr/>
            </p:nvSpPr>
            <p:spPr bwMode="auto">
              <a:xfrm>
                <a:off x="3166" y="1344"/>
                <a:ext cx="296" cy="262"/>
              </a:xfrm>
              <a:custGeom>
                <a:avLst/>
                <a:gdLst/>
                <a:ahLst/>
                <a:cxnLst>
                  <a:cxn ang="0">
                    <a:pos x="215" y="121"/>
                  </a:cxn>
                  <a:cxn ang="0">
                    <a:pos x="204" y="93"/>
                  </a:cxn>
                  <a:cxn ang="0">
                    <a:pos x="195" y="70"/>
                  </a:cxn>
                  <a:cxn ang="0">
                    <a:pos x="180" y="49"/>
                  </a:cxn>
                  <a:cxn ang="0">
                    <a:pos x="162" y="27"/>
                  </a:cxn>
                  <a:cxn ang="0">
                    <a:pos x="144" y="13"/>
                  </a:cxn>
                  <a:cxn ang="0">
                    <a:pos x="126" y="6"/>
                  </a:cxn>
                  <a:cxn ang="0">
                    <a:pos x="105" y="0"/>
                  </a:cxn>
                  <a:cxn ang="0">
                    <a:pos x="80" y="3"/>
                  </a:cxn>
                  <a:cxn ang="0">
                    <a:pos x="57" y="10"/>
                  </a:cxn>
                  <a:cxn ang="0">
                    <a:pos x="38" y="25"/>
                  </a:cxn>
                  <a:cxn ang="0">
                    <a:pos x="21" y="48"/>
                  </a:cxn>
                  <a:cxn ang="0">
                    <a:pos x="9" y="75"/>
                  </a:cxn>
                  <a:cxn ang="0">
                    <a:pos x="2" y="111"/>
                  </a:cxn>
                  <a:cxn ang="0">
                    <a:pos x="0" y="147"/>
                  </a:cxn>
                  <a:cxn ang="0">
                    <a:pos x="6" y="181"/>
                  </a:cxn>
                  <a:cxn ang="0">
                    <a:pos x="15" y="210"/>
                  </a:cxn>
                  <a:cxn ang="0">
                    <a:pos x="29" y="229"/>
                  </a:cxn>
                  <a:cxn ang="0">
                    <a:pos x="51" y="246"/>
                  </a:cxn>
                  <a:cxn ang="0">
                    <a:pos x="72" y="256"/>
                  </a:cxn>
                  <a:cxn ang="0">
                    <a:pos x="99" y="262"/>
                  </a:cxn>
                  <a:cxn ang="0">
                    <a:pos x="125" y="262"/>
                  </a:cxn>
                  <a:cxn ang="0">
                    <a:pos x="149" y="256"/>
                  </a:cxn>
                  <a:cxn ang="0">
                    <a:pos x="170" y="244"/>
                  </a:cxn>
                  <a:cxn ang="0">
                    <a:pos x="185" y="231"/>
                  </a:cxn>
                  <a:cxn ang="0">
                    <a:pos x="200" y="210"/>
                  </a:cxn>
                  <a:cxn ang="0">
                    <a:pos x="210" y="187"/>
                  </a:cxn>
                  <a:cxn ang="0">
                    <a:pos x="215" y="168"/>
                  </a:cxn>
                  <a:cxn ang="0">
                    <a:pos x="215" y="160"/>
                  </a:cxn>
                  <a:cxn ang="0">
                    <a:pos x="234" y="159"/>
                  </a:cxn>
                  <a:cxn ang="0">
                    <a:pos x="239" y="159"/>
                  </a:cxn>
                  <a:cxn ang="0">
                    <a:pos x="243" y="160"/>
                  </a:cxn>
                  <a:cxn ang="0">
                    <a:pos x="248" y="160"/>
                  </a:cxn>
                  <a:cxn ang="0">
                    <a:pos x="252" y="163"/>
                  </a:cxn>
                  <a:cxn ang="0">
                    <a:pos x="257" y="163"/>
                  </a:cxn>
                  <a:cxn ang="0">
                    <a:pos x="261" y="166"/>
                  </a:cxn>
                  <a:cxn ang="0">
                    <a:pos x="266" y="168"/>
                  </a:cxn>
                  <a:cxn ang="0">
                    <a:pos x="272" y="169"/>
                  </a:cxn>
                  <a:cxn ang="0">
                    <a:pos x="276" y="171"/>
                  </a:cxn>
                  <a:cxn ang="0">
                    <a:pos x="281" y="171"/>
                  </a:cxn>
                  <a:cxn ang="0">
                    <a:pos x="287" y="169"/>
                  </a:cxn>
                  <a:cxn ang="0">
                    <a:pos x="291" y="168"/>
                  </a:cxn>
                  <a:cxn ang="0">
                    <a:pos x="294" y="163"/>
                  </a:cxn>
                  <a:cxn ang="0">
                    <a:pos x="296" y="159"/>
                  </a:cxn>
                  <a:cxn ang="0">
                    <a:pos x="296" y="154"/>
                  </a:cxn>
                  <a:cxn ang="0">
                    <a:pos x="296" y="150"/>
                  </a:cxn>
                  <a:cxn ang="0">
                    <a:pos x="293" y="145"/>
                  </a:cxn>
                  <a:cxn ang="0">
                    <a:pos x="291" y="141"/>
                  </a:cxn>
                  <a:cxn ang="0">
                    <a:pos x="287" y="141"/>
                  </a:cxn>
                  <a:cxn ang="0">
                    <a:pos x="284" y="136"/>
                  </a:cxn>
                  <a:cxn ang="0">
                    <a:pos x="279" y="136"/>
                  </a:cxn>
                  <a:cxn ang="0">
                    <a:pos x="275" y="135"/>
                  </a:cxn>
                  <a:cxn ang="0">
                    <a:pos x="269" y="133"/>
                  </a:cxn>
                  <a:cxn ang="0">
                    <a:pos x="264" y="132"/>
                  </a:cxn>
                  <a:cxn ang="0">
                    <a:pos x="260" y="132"/>
                  </a:cxn>
                  <a:cxn ang="0">
                    <a:pos x="255" y="130"/>
                  </a:cxn>
                  <a:cxn ang="0">
                    <a:pos x="224" y="126"/>
                  </a:cxn>
                  <a:cxn ang="0">
                    <a:pos x="215" y="121"/>
                  </a:cxn>
                </a:cxnLst>
                <a:rect l="0" t="0" r="r" b="b"/>
                <a:pathLst>
                  <a:path w="296" h="262">
                    <a:moveTo>
                      <a:pt x="215" y="121"/>
                    </a:moveTo>
                    <a:lnTo>
                      <a:pt x="204" y="93"/>
                    </a:lnTo>
                    <a:lnTo>
                      <a:pt x="195" y="70"/>
                    </a:lnTo>
                    <a:lnTo>
                      <a:pt x="180" y="49"/>
                    </a:lnTo>
                    <a:lnTo>
                      <a:pt x="162" y="27"/>
                    </a:lnTo>
                    <a:lnTo>
                      <a:pt x="144" y="13"/>
                    </a:lnTo>
                    <a:lnTo>
                      <a:pt x="126" y="6"/>
                    </a:lnTo>
                    <a:lnTo>
                      <a:pt x="105" y="0"/>
                    </a:lnTo>
                    <a:lnTo>
                      <a:pt x="80" y="3"/>
                    </a:lnTo>
                    <a:lnTo>
                      <a:pt x="57" y="10"/>
                    </a:lnTo>
                    <a:lnTo>
                      <a:pt x="38" y="25"/>
                    </a:lnTo>
                    <a:lnTo>
                      <a:pt x="21" y="48"/>
                    </a:lnTo>
                    <a:lnTo>
                      <a:pt x="9" y="75"/>
                    </a:lnTo>
                    <a:lnTo>
                      <a:pt x="2" y="111"/>
                    </a:lnTo>
                    <a:lnTo>
                      <a:pt x="0" y="147"/>
                    </a:lnTo>
                    <a:lnTo>
                      <a:pt x="6" y="181"/>
                    </a:lnTo>
                    <a:lnTo>
                      <a:pt x="15" y="210"/>
                    </a:lnTo>
                    <a:lnTo>
                      <a:pt x="29" y="229"/>
                    </a:lnTo>
                    <a:lnTo>
                      <a:pt x="51" y="246"/>
                    </a:lnTo>
                    <a:lnTo>
                      <a:pt x="72" y="256"/>
                    </a:lnTo>
                    <a:lnTo>
                      <a:pt x="99" y="262"/>
                    </a:lnTo>
                    <a:lnTo>
                      <a:pt x="125" y="262"/>
                    </a:lnTo>
                    <a:lnTo>
                      <a:pt x="149" y="256"/>
                    </a:lnTo>
                    <a:lnTo>
                      <a:pt x="170" y="244"/>
                    </a:lnTo>
                    <a:lnTo>
                      <a:pt x="185" y="231"/>
                    </a:lnTo>
                    <a:lnTo>
                      <a:pt x="200" y="210"/>
                    </a:lnTo>
                    <a:lnTo>
                      <a:pt x="210" y="187"/>
                    </a:lnTo>
                    <a:lnTo>
                      <a:pt x="215" y="168"/>
                    </a:lnTo>
                    <a:lnTo>
                      <a:pt x="215" y="160"/>
                    </a:lnTo>
                    <a:lnTo>
                      <a:pt x="234" y="159"/>
                    </a:lnTo>
                    <a:lnTo>
                      <a:pt x="239" y="159"/>
                    </a:lnTo>
                    <a:lnTo>
                      <a:pt x="243" y="160"/>
                    </a:lnTo>
                    <a:lnTo>
                      <a:pt x="248" y="160"/>
                    </a:lnTo>
                    <a:lnTo>
                      <a:pt x="252" y="163"/>
                    </a:lnTo>
                    <a:lnTo>
                      <a:pt x="257" y="163"/>
                    </a:lnTo>
                    <a:lnTo>
                      <a:pt x="261" y="166"/>
                    </a:lnTo>
                    <a:lnTo>
                      <a:pt x="266" y="168"/>
                    </a:lnTo>
                    <a:lnTo>
                      <a:pt x="272" y="169"/>
                    </a:lnTo>
                    <a:lnTo>
                      <a:pt x="276" y="171"/>
                    </a:lnTo>
                    <a:lnTo>
                      <a:pt x="281" y="171"/>
                    </a:lnTo>
                    <a:lnTo>
                      <a:pt x="287" y="169"/>
                    </a:lnTo>
                    <a:lnTo>
                      <a:pt x="291" y="168"/>
                    </a:lnTo>
                    <a:lnTo>
                      <a:pt x="294" y="163"/>
                    </a:lnTo>
                    <a:lnTo>
                      <a:pt x="296" y="159"/>
                    </a:lnTo>
                    <a:lnTo>
                      <a:pt x="296" y="154"/>
                    </a:lnTo>
                    <a:lnTo>
                      <a:pt x="296" y="150"/>
                    </a:lnTo>
                    <a:lnTo>
                      <a:pt x="293" y="145"/>
                    </a:lnTo>
                    <a:lnTo>
                      <a:pt x="291" y="141"/>
                    </a:lnTo>
                    <a:lnTo>
                      <a:pt x="287" y="141"/>
                    </a:lnTo>
                    <a:lnTo>
                      <a:pt x="284" y="136"/>
                    </a:lnTo>
                    <a:lnTo>
                      <a:pt x="279" y="136"/>
                    </a:lnTo>
                    <a:lnTo>
                      <a:pt x="275" y="135"/>
                    </a:lnTo>
                    <a:lnTo>
                      <a:pt x="269" y="133"/>
                    </a:lnTo>
                    <a:lnTo>
                      <a:pt x="264" y="132"/>
                    </a:lnTo>
                    <a:lnTo>
                      <a:pt x="260" y="132"/>
                    </a:lnTo>
                    <a:lnTo>
                      <a:pt x="255" y="130"/>
                    </a:lnTo>
                    <a:lnTo>
                      <a:pt x="224" y="126"/>
                    </a:lnTo>
                    <a:lnTo>
                      <a:pt x="215" y="1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25" name="Freeform 29"/>
              <p:cNvSpPr>
                <a:spLocks/>
              </p:cNvSpPr>
              <p:nvPr/>
            </p:nvSpPr>
            <p:spPr bwMode="auto">
              <a:xfrm>
                <a:off x="3339" y="1607"/>
                <a:ext cx="174" cy="90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7" y="5"/>
                  </a:cxn>
                  <a:cxn ang="0">
                    <a:pos x="48" y="0"/>
                  </a:cxn>
                  <a:cxn ang="0">
                    <a:pos x="75" y="3"/>
                  </a:cxn>
                  <a:cxn ang="0">
                    <a:pos x="111" y="15"/>
                  </a:cxn>
                  <a:cxn ang="0">
                    <a:pos x="128" y="23"/>
                  </a:cxn>
                  <a:cxn ang="0">
                    <a:pos x="132" y="23"/>
                  </a:cxn>
                  <a:cxn ang="0">
                    <a:pos x="152" y="27"/>
                  </a:cxn>
                  <a:cxn ang="0">
                    <a:pos x="174" y="33"/>
                  </a:cxn>
                  <a:cxn ang="0">
                    <a:pos x="174" y="44"/>
                  </a:cxn>
                  <a:cxn ang="0">
                    <a:pos x="129" y="71"/>
                  </a:cxn>
                  <a:cxn ang="0">
                    <a:pos x="96" y="90"/>
                  </a:cxn>
                  <a:cxn ang="0">
                    <a:pos x="72" y="86"/>
                  </a:cxn>
                  <a:cxn ang="0">
                    <a:pos x="41" y="63"/>
                  </a:cxn>
                  <a:cxn ang="0">
                    <a:pos x="20" y="50"/>
                  </a:cxn>
                  <a:cxn ang="0">
                    <a:pos x="0" y="30"/>
                  </a:cxn>
                  <a:cxn ang="0">
                    <a:pos x="0" y="17"/>
                  </a:cxn>
                </a:cxnLst>
                <a:rect l="0" t="0" r="r" b="b"/>
                <a:pathLst>
                  <a:path w="174" h="90">
                    <a:moveTo>
                      <a:pt x="0" y="17"/>
                    </a:moveTo>
                    <a:lnTo>
                      <a:pt x="17" y="5"/>
                    </a:lnTo>
                    <a:lnTo>
                      <a:pt x="48" y="0"/>
                    </a:lnTo>
                    <a:lnTo>
                      <a:pt x="75" y="3"/>
                    </a:lnTo>
                    <a:lnTo>
                      <a:pt x="111" y="15"/>
                    </a:lnTo>
                    <a:lnTo>
                      <a:pt x="128" y="23"/>
                    </a:lnTo>
                    <a:lnTo>
                      <a:pt x="132" y="23"/>
                    </a:lnTo>
                    <a:lnTo>
                      <a:pt x="152" y="27"/>
                    </a:lnTo>
                    <a:lnTo>
                      <a:pt x="174" y="33"/>
                    </a:lnTo>
                    <a:lnTo>
                      <a:pt x="174" y="44"/>
                    </a:lnTo>
                    <a:lnTo>
                      <a:pt x="129" y="71"/>
                    </a:lnTo>
                    <a:lnTo>
                      <a:pt x="96" y="90"/>
                    </a:lnTo>
                    <a:lnTo>
                      <a:pt x="72" y="86"/>
                    </a:lnTo>
                    <a:lnTo>
                      <a:pt x="41" y="63"/>
                    </a:lnTo>
                    <a:lnTo>
                      <a:pt x="20" y="50"/>
                    </a:lnTo>
                    <a:lnTo>
                      <a:pt x="0" y="3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55326" name="Group 30"/>
              <p:cNvGrpSpPr>
                <a:grpSpLocks/>
              </p:cNvGrpSpPr>
              <p:nvPr/>
            </p:nvGrpSpPr>
            <p:grpSpPr bwMode="auto">
              <a:xfrm>
                <a:off x="3240" y="1596"/>
                <a:ext cx="468" cy="475"/>
                <a:chOff x="3240" y="1596"/>
                <a:chExt cx="468" cy="475"/>
              </a:xfrm>
            </p:grpSpPr>
            <p:sp>
              <p:nvSpPr>
                <p:cNvPr id="55327" name="Freeform 31"/>
                <p:cNvSpPr>
                  <a:spLocks/>
                </p:cNvSpPr>
                <p:nvPr/>
              </p:nvSpPr>
              <p:spPr bwMode="auto">
                <a:xfrm>
                  <a:off x="3240" y="1596"/>
                  <a:ext cx="468" cy="475"/>
                </a:xfrm>
                <a:custGeom>
                  <a:avLst/>
                  <a:gdLst/>
                  <a:ahLst/>
                  <a:cxnLst>
                    <a:cxn ang="0">
                      <a:pos x="36" y="58"/>
                    </a:cxn>
                    <a:cxn ang="0">
                      <a:pos x="99" y="58"/>
                    </a:cxn>
                    <a:cxn ang="0">
                      <a:pos x="158" y="55"/>
                    </a:cxn>
                    <a:cxn ang="0">
                      <a:pos x="245" y="34"/>
                    </a:cxn>
                    <a:cxn ang="0">
                      <a:pos x="312" y="12"/>
                    </a:cxn>
                    <a:cxn ang="0">
                      <a:pos x="348" y="1"/>
                    </a:cxn>
                    <a:cxn ang="0">
                      <a:pos x="368" y="0"/>
                    </a:cxn>
                    <a:cxn ang="0">
                      <a:pos x="381" y="7"/>
                    </a:cxn>
                    <a:cxn ang="0">
                      <a:pos x="392" y="45"/>
                    </a:cxn>
                    <a:cxn ang="0">
                      <a:pos x="410" y="142"/>
                    </a:cxn>
                    <a:cxn ang="0">
                      <a:pos x="413" y="147"/>
                    </a:cxn>
                    <a:cxn ang="0">
                      <a:pos x="435" y="252"/>
                    </a:cxn>
                    <a:cxn ang="0">
                      <a:pos x="461" y="367"/>
                    </a:cxn>
                    <a:cxn ang="0">
                      <a:pos x="468" y="406"/>
                    </a:cxn>
                    <a:cxn ang="0">
                      <a:pos x="467" y="421"/>
                    </a:cxn>
                    <a:cxn ang="0">
                      <a:pos x="452" y="436"/>
                    </a:cxn>
                    <a:cxn ang="0">
                      <a:pos x="446" y="436"/>
                    </a:cxn>
                    <a:cxn ang="0">
                      <a:pos x="419" y="441"/>
                    </a:cxn>
                    <a:cxn ang="0">
                      <a:pos x="308" y="441"/>
                    </a:cxn>
                    <a:cxn ang="0">
                      <a:pos x="303" y="444"/>
                    </a:cxn>
                    <a:cxn ang="0">
                      <a:pos x="206" y="456"/>
                    </a:cxn>
                    <a:cxn ang="0">
                      <a:pos x="134" y="469"/>
                    </a:cxn>
                    <a:cxn ang="0">
                      <a:pos x="81" y="474"/>
                    </a:cxn>
                    <a:cxn ang="0">
                      <a:pos x="77" y="475"/>
                    </a:cxn>
                    <a:cxn ang="0">
                      <a:pos x="50" y="471"/>
                    </a:cxn>
                    <a:cxn ang="0">
                      <a:pos x="41" y="459"/>
                    </a:cxn>
                    <a:cxn ang="0">
                      <a:pos x="35" y="418"/>
                    </a:cxn>
                    <a:cxn ang="0">
                      <a:pos x="29" y="331"/>
                    </a:cxn>
                    <a:cxn ang="0">
                      <a:pos x="17" y="219"/>
                    </a:cxn>
                    <a:cxn ang="0">
                      <a:pos x="0" y="84"/>
                    </a:cxn>
                    <a:cxn ang="0">
                      <a:pos x="0" y="66"/>
                    </a:cxn>
                    <a:cxn ang="0">
                      <a:pos x="14" y="57"/>
                    </a:cxn>
                    <a:cxn ang="0">
                      <a:pos x="36" y="58"/>
                    </a:cxn>
                  </a:cxnLst>
                  <a:rect l="0" t="0" r="r" b="b"/>
                  <a:pathLst>
                    <a:path w="468" h="475">
                      <a:moveTo>
                        <a:pt x="36" y="58"/>
                      </a:moveTo>
                      <a:lnTo>
                        <a:pt x="99" y="58"/>
                      </a:lnTo>
                      <a:lnTo>
                        <a:pt x="158" y="55"/>
                      </a:lnTo>
                      <a:lnTo>
                        <a:pt x="245" y="34"/>
                      </a:lnTo>
                      <a:lnTo>
                        <a:pt x="312" y="12"/>
                      </a:lnTo>
                      <a:lnTo>
                        <a:pt x="348" y="1"/>
                      </a:lnTo>
                      <a:lnTo>
                        <a:pt x="368" y="0"/>
                      </a:lnTo>
                      <a:lnTo>
                        <a:pt x="381" y="7"/>
                      </a:lnTo>
                      <a:lnTo>
                        <a:pt x="392" y="45"/>
                      </a:lnTo>
                      <a:lnTo>
                        <a:pt x="410" y="142"/>
                      </a:lnTo>
                      <a:lnTo>
                        <a:pt x="413" y="147"/>
                      </a:lnTo>
                      <a:lnTo>
                        <a:pt x="435" y="252"/>
                      </a:lnTo>
                      <a:lnTo>
                        <a:pt x="461" y="367"/>
                      </a:lnTo>
                      <a:lnTo>
                        <a:pt x="468" y="406"/>
                      </a:lnTo>
                      <a:lnTo>
                        <a:pt x="467" y="421"/>
                      </a:lnTo>
                      <a:lnTo>
                        <a:pt x="452" y="436"/>
                      </a:lnTo>
                      <a:lnTo>
                        <a:pt x="446" y="436"/>
                      </a:lnTo>
                      <a:lnTo>
                        <a:pt x="419" y="441"/>
                      </a:lnTo>
                      <a:lnTo>
                        <a:pt x="308" y="441"/>
                      </a:lnTo>
                      <a:lnTo>
                        <a:pt x="303" y="444"/>
                      </a:lnTo>
                      <a:lnTo>
                        <a:pt x="206" y="456"/>
                      </a:lnTo>
                      <a:lnTo>
                        <a:pt x="134" y="469"/>
                      </a:lnTo>
                      <a:lnTo>
                        <a:pt x="81" y="474"/>
                      </a:lnTo>
                      <a:lnTo>
                        <a:pt x="77" y="475"/>
                      </a:lnTo>
                      <a:lnTo>
                        <a:pt x="50" y="471"/>
                      </a:lnTo>
                      <a:lnTo>
                        <a:pt x="41" y="459"/>
                      </a:lnTo>
                      <a:lnTo>
                        <a:pt x="35" y="418"/>
                      </a:lnTo>
                      <a:lnTo>
                        <a:pt x="29" y="331"/>
                      </a:lnTo>
                      <a:lnTo>
                        <a:pt x="17" y="219"/>
                      </a:lnTo>
                      <a:lnTo>
                        <a:pt x="0" y="84"/>
                      </a:lnTo>
                      <a:lnTo>
                        <a:pt x="0" y="66"/>
                      </a:lnTo>
                      <a:lnTo>
                        <a:pt x="14" y="57"/>
                      </a:lnTo>
                      <a:lnTo>
                        <a:pt x="36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5328" name="Freeform 32"/>
                <p:cNvSpPr>
                  <a:spLocks/>
                </p:cNvSpPr>
                <p:nvPr/>
              </p:nvSpPr>
              <p:spPr bwMode="auto">
                <a:xfrm>
                  <a:off x="3263" y="1621"/>
                  <a:ext cx="417" cy="425"/>
                </a:xfrm>
                <a:custGeom>
                  <a:avLst/>
                  <a:gdLst/>
                  <a:ahLst/>
                  <a:cxnLst>
                    <a:cxn ang="0">
                      <a:pos x="0" y="54"/>
                    </a:cxn>
                    <a:cxn ang="0">
                      <a:pos x="66" y="51"/>
                    </a:cxn>
                    <a:cxn ang="0">
                      <a:pos x="138" y="51"/>
                    </a:cxn>
                    <a:cxn ang="0">
                      <a:pos x="195" y="42"/>
                    </a:cxn>
                    <a:cxn ang="0">
                      <a:pos x="258" y="23"/>
                    </a:cxn>
                    <a:cxn ang="0">
                      <a:pos x="322" y="0"/>
                    </a:cxn>
                    <a:cxn ang="0">
                      <a:pos x="333" y="0"/>
                    </a:cxn>
                    <a:cxn ang="0">
                      <a:pos x="348" y="9"/>
                    </a:cxn>
                    <a:cxn ang="0">
                      <a:pos x="364" y="107"/>
                    </a:cxn>
                    <a:cxn ang="0">
                      <a:pos x="381" y="183"/>
                    </a:cxn>
                    <a:cxn ang="0">
                      <a:pos x="397" y="257"/>
                    </a:cxn>
                    <a:cxn ang="0">
                      <a:pos x="417" y="359"/>
                    </a:cxn>
                    <a:cxn ang="0">
                      <a:pos x="417" y="380"/>
                    </a:cxn>
                    <a:cxn ang="0">
                      <a:pos x="408" y="390"/>
                    </a:cxn>
                    <a:cxn ang="0">
                      <a:pos x="373" y="395"/>
                    </a:cxn>
                    <a:cxn ang="0">
                      <a:pos x="274" y="395"/>
                    </a:cxn>
                    <a:cxn ang="0">
                      <a:pos x="270" y="396"/>
                    </a:cxn>
                    <a:cxn ang="0">
                      <a:pos x="204" y="405"/>
                    </a:cxn>
                    <a:cxn ang="0">
                      <a:pos x="198" y="408"/>
                    </a:cxn>
                    <a:cxn ang="0">
                      <a:pos x="118" y="419"/>
                    </a:cxn>
                    <a:cxn ang="0">
                      <a:pos x="57" y="425"/>
                    </a:cxn>
                    <a:cxn ang="0">
                      <a:pos x="42" y="420"/>
                    </a:cxn>
                    <a:cxn ang="0">
                      <a:pos x="37" y="419"/>
                    </a:cxn>
                    <a:cxn ang="0">
                      <a:pos x="31" y="389"/>
                    </a:cxn>
                    <a:cxn ang="0">
                      <a:pos x="24" y="252"/>
                    </a:cxn>
                    <a:cxn ang="0">
                      <a:pos x="19" y="170"/>
                    </a:cxn>
                    <a:cxn ang="0">
                      <a:pos x="3" y="90"/>
                    </a:cxn>
                    <a:cxn ang="0">
                      <a:pos x="0" y="54"/>
                    </a:cxn>
                  </a:cxnLst>
                  <a:rect l="0" t="0" r="r" b="b"/>
                  <a:pathLst>
                    <a:path w="417" h="425">
                      <a:moveTo>
                        <a:pt x="0" y="54"/>
                      </a:moveTo>
                      <a:lnTo>
                        <a:pt x="66" y="51"/>
                      </a:lnTo>
                      <a:lnTo>
                        <a:pt x="138" y="51"/>
                      </a:lnTo>
                      <a:lnTo>
                        <a:pt x="195" y="42"/>
                      </a:lnTo>
                      <a:lnTo>
                        <a:pt x="258" y="23"/>
                      </a:lnTo>
                      <a:lnTo>
                        <a:pt x="322" y="0"/>
                      </a:lnTo>
                      <a:lnTo>
                        <a:pt x="333" y="0"/>
                      </a:lnTo>
                      <a:lnTo>
                        <a:pt x="348" y="9"/>
                      </a:lnTo>
                      <a:lnTo>
                        <a:pt x="364" y="107"/>
                      </a:lnTo>
                      <a:lnTo>
                        <a:pt x="381" y="183"/>
                      </a:lnTo>
                      <a:lnTo>
                        <a:pt x="397" y="257"/>
                      </a:lnTo>
                      <a:lnTo>
                        <a:pt x="417" y="359"/>
                      </a:lnTo>
                      <a:lnTo>
                        <a:pt x="417" y="380"/>
                      </a:lnTo>
                      <a:lnTo>
                        <a:pt x="408" y="390"/>
                      </a:lnTo>
                      <a:lnTo>
                        <a:pt x="373" y="395"/>
                      </a:lnTo>
                      <a:lnTo>
                        <a:pt x="274" y="395"/>
                      </a:lnTo>
                      <a:lnTo>
                        <a:pt x="270" y="396"/>
                      </a:lnTo>
                      <a:lnTo>
                        <a:pt x="204" y="405"/>
                      </a:lnTo>
                      <a:lnTo>
                        <a:pt x="198" y="408"/>
                      </a:lnTo>
                      <a:lnTo>
                        <a:pt x="118" y="419"/>
                      </a:lnTo>
                      <a:lnTo>
                        <a:pt x="57" y="425"/>
                      </a:lnTo>
                      <a:lnTo>
                        <a:pt x="42" y="420"/>
                      </a:lnTo>
                      <a:lnTo>
                        <a:pt x="37" y="419"/>
                      </a:lnTo>
                      <a:lnTo>
                        <a:pt x="31" y="389"/>
                      </a:lnTo>
                      <a:lnTo>
                        <a:pt x="24" y="252"/>
                      </a:lnTo>
                      <a:lnTo>
                        <a:pt x="19" y="170"/>
                      </a:lnTo>
                      <a:lnTo>
                        <a:pt x="3" y="90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55329" name="Freeform 33"/>
              <p:cNvSpPr>
                <a:spLocks/>
              </p:cNvSpPr>
              <p:nvPr/>
            </p:nvSpPr>
            <p:spPr bwMode="auto">
              <a:xfrm>
                <a:off x="3509" y="1585"/>
                <a:ext cx="187" cy="99"/>
              </a:xfrm>
              <a:custGeom>
                <a:avLst/>
                <a:gdLst/>
                <a:ahLst/>
                <a:cxnLst>
                  <a:cxn ang="0">
                    <a:pos x="60" y="5"/>
                  </a:cxn>
                  <a:cxn ang="0">
                    <a:pos x="49" y="5"/>
                  </a:cxn>
                  <a:cxn ang="0">
                    <a:pos x="40" y="9"/>
                  </a:cxn>
                  <a:cxn ang="0">
                    <a:pos x="30" y="15"/>
                  </a:cxn>
                  <a:cxn ang="0">
                    <a:pos x="22" y="21"/>
                  </a:cxn>
                  <a:cxn ang="0">
                    <a:pos x="12" y="32"/>
                  </a:cxn>
                  <a:cxn ang="0">
                    <a:pos x="4" y="41"/>
                  </a:cxn>
                  <a:cxn ang="0">
                    <a:pos x="3" y="50"/>
                  </a:cxn>
                  <a:cxn ang="0">
                    <a:pos x="0" y="60"/>
                  </a:cxn>
                  <a:cxn ang="0">
                    <a:pos x="0" y="69"/>
                  </a:cxn>
                  <a:cxn ang="0">
                    <a:pos x="6" y="81"/>
                  </a:cxn>
                  <a:cxn ang="0">
                    <a:pos x="15" y="86"/>
                  </a:cxn>
                  <a:cxn ang="0">
                    <a:pos x="25" y="86"/>
                  </a:cxn>
                  <a:cxn ang="0">
                    <a:pos x="34" y="83"/>
                  </a:cxn>
                  <a:cxn ang="0">
                    <a:pos x="45" y="74"/>
                  </a:cxn>
                  <a:cxn ang="0">
                    <a:pos x="48" y="65"/>
                  </a:cxn>
                  <a:cxn ang="0">
                    <a:pos x="49" y="56"/>
                  </a:cxn>
                  <a:cxn ang="0">
                    <a:pos x="48" y="47"/>
                  </a:cxn>
                  <a:cxn ang="0">
                    <a:pos x="48" y="38"/>
                  </a:cxn>
                  <a:cxn ang="0">
                    <a:pos x="57" y="33"/>
                  </a:cxn>
                  <a:cxn ang="0">
                    <a:pos x="66" y="32"/>
                  </a:cxn>
                  <a:cxn ang="0">
                    <a:pos x="75" y="36"/>
                  </a:cxn>
                  <a:cxn ang="0">
                    <a:pos x="78" y="45"/>
                  </a:cxn>
                  <a:cxn ang="0">
                    <a:pos x="75" y="54"/>
                  </a:cxn>
                  <a:cxn ang="0">
                    <a:pos x="75" y="63"/>
                  </a:cxn>
                  <a:cxn ang="0">
                    <a:pos x="72" y="75"/>
                  </a:cxn>
                  <a:cxn ang="0">
                    <a:pos x="69" y="87"/>
                  </a:cxn>
                  <a:cxn ang="0">
                    <a:pos x="75" y="96"/>
                  </a:cxn>
                  <a:cxn ang="0">
                    <a:pos x="84" y="99"/>
                  </a:cxn>
                  <a:cxn ang="0">
                    <a:pos x="93" y="99"/>
                  </a:cxn>
                  <a:cxn ang="0">
                    <a:pos x="102" y="96"/>
                  </a:cxn>
                  <a:cxn ang="0">
                    <a:pos x="109" y="89"/>
                  </a:cxn>
                  <a:cxn ang="0">
                    <a:pos x="114" y="78"/>
                  </a:cxn>
                  <a:cxn ang="0">
                    <a:pos x="114" y="69"/>
                  </a:cxn>
                  <a:cxn ang="0">
                    <a:pos x="111" y="60"/>
                  </a:cxn>
                  <a:cxn ang="0">
                    <a:pos x="108" y="51"/>
                  </a:cxn>
                  <a:cxn ang="0">
                    <a:pos x="105" y="42"/>
                  </a:cxn>
                  <a:cxn ang="0">
                    <a:pos x="102" y="33"/>
                  </a:cxn>
                  <a:cxn ang="0">
                    <a:pos x="106" y="27"/>
                  </a:cxn>
                  <a:cxn ang="0">
                    <a:pos x="117" y="27"/>
                  </a:cxn>
                  <a:cxn ang="0">
                    <a:pos x="127" y="30"/>
                  </a:cxn>
                  <a:cxn ang="0">
                    <a:pos x="135" y="38"/>
                  </a:cxn>
                  <a:cxn ang="0">
                    <a:pos x="142" y="48"/>
                  </a:cxn>
                  <a:cxn ang="0">
                    <a:pos x="154" y="57"/>
                  </a:cxn>
                  <a:cxn ang="0">
                    <a:pos x="163" y="62"/>
                  </a:cxn>
                  <a:cxn ang="0">
                    <a:pos x="172" y="62"/>
                  </a:cxn>
                  <a:cxn ang="0">
                    <a:pos x="181" y="56"/>
                  </a:cxn>
                  <a:cxn ang="0">
                    <a:pos x="187" y="48"/>
                  </a:cxn>
                  <a:cxn ang="0">
                    <a:pos x="186" y="38"/>
                  </a:cxn>
                  <a:cxn ang="0">
                    <a:pos x="180" y="29"/>
                  </a:cxn>
                  <a:cxn ang="0">
                    <a:pos x="172" y="21"/>
                  </a:cxn>
                  <a:cxn ang="0">
                    <a:pos x="163" y="15"/>
                  </a:cxn>
                  <a:cxn ang="0">
                    <a:pos x="153" y="8"/>
                  </a:cxn>
                  <a:cxn ang="0">
                    <a:pos x="141" y="3"/>
                  </a:cxn>
                  <a:cxn ang="0">
                    <a:pos x="132" y="2"/>
                  </a:cxn>
                  <a:cxn ang="0">
                    <a:pos x="123" y="0"/>
                  </a:cxn>
                  <a:cxn ang="0">
                    <a:pos x="114" y="0"/>
                  </a:cxn>
                </a:cxnLst>
                <a:rect l="0" t="0" r="r" b="b"/>
                <a:pathLst>
                  <a:path w="187" h="99">
                    <a:moveTo>
                      <a:pt x="66" y="3"/>
                    </a:moveTo>
                    <a:lnTo>
                      <a:pt x="60" y="5"/>
                    </a:lnTo>
                    <a:lnTo>
                      <a:pt x="54" y="5"/>
                    </a:lnTo>
                    <a:lnTo>
                      <a:pt x="49" y="5"/>
                    </a:lnTo>
                    <a:lnTo>
                      <a:pt x="45" y="8"/>
                    </a:lnTo>
                    <a:lnTo>
                      <a:pt x="40" y="9"/>
                    </a:lnTo>
                    <a:lnTo>
                      <a:pt x="36" y="11"/>
                    </a:lnTo>
                    <a:lnTo>
                      <a:pt x="30" y="15"/>
                    </a:lnTo>
                    <a:lnTo>
                      <a:pt x="27" y="20"/>
                    </a:lnTo>
                    <a:lnTo>
                      <a:pt x="22" y="21"/>
                    </a:lnTo>
                    <a:lnTo>
                      <a:pt x="18" y="26"/>
                    </a:lnTo>
                    <a:lnTo>
                      <a:pt x="12" y="32"/>
                    </a:lnTo>
                    <a:lnTo>
                      <a:pt x="9" y="36"/>
                    </a:lnTo>
                    <a:lnTo>
                      <a:pt x="4" y="41"/>
                    </a:lnTo>
                    <a:lnTo>
                      <a:pt x="3" y="45"/>
                    </a:lnTo>
                    <a:lnTo>
                      <a:pt x="3" y="50"/>
                    </a:lnTo>
                    <a:lnTo>
                      <a:pt x="0" y="54"/>
                    </a:lnTo>
                    <a:lnTo>
                      <a:pt x="0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3" y="74"/>
                    </a:lnTo>
                    <a:lnTo>
                      <a:pt x="6" y="81"/>
                    </a:lnTo>
                    <a:lnTo>
                      <a:pt x="10" y="84"/>
                    </a:lnTo>
                    <a:lnTo>
                      <a:pt x="15" y="86"/>
                    </a:lnTo>
                    <a:lnTo>
                      <a:pt x="21" y="86"/>
                    </a:lnTo>
                    <a:lnTo>
                      <a:pt x="25" y="86"/>
                    </a:lnTo>
                    <a:lnTo>
                      <a:pt x="30" y="84"/>
                    </a:lnTo>
                    <a:lnTo>
                      <a:pt x="34" y="83"/>
                    </a:lnTo>
                    <a:lnTo>
                      <a:pt x="40" y="78"/>
                    </a:lnTo>
                    <a:lnTo>
                      <a:pt x="45" y="74"/>
                    </a:lnTo>
                    <a:lnTo>
                      <a:pt x="48" y="69"/>
                    </a:lnTo>
                    <a:lnTo>
                      <a:pt x="48" y="65"/>
                    </a:lnTo>
                    <a:lnTo>
                      <a:pt x="49" y="60"/>
                    </a:lnTo>
                    <a:lnTo>
                      <a:pt x="49" y="56"/>
                    </a:lnTo>
                    <a:lnTo>
                      <a:pt x="48" y="51"/>
                    </a:lnTo>
                    <a:lnTo>
                      <a:pt x="48" y="47"/>
                    </a:lnTo>
                    <a:lnTo>
                      <a:pt x="48" y="42"/>
                    </a:lnTo>
                    <a:lnTo>
                      <a:pt x="48" y="38"/>
                    </a:lnTo>
                    <a:lnTo>
                      <a:pt x="52" y="33"/>
                    </a:lnTo>
                    <a:lnTo>
                      <a:pt x="57" y="33"/>
                    </a:lnTo>
                    <a:lnTo>
                      <a:pt x="61" y="32"/>
                    </a:lnTo>
                    <a:lnTo>
                      <a:pt x="66" y="32"/>
                    </a:lnTo>
                    <a:lnTo>
                      <a:pt x="70" y="33"/>
                    </a:lnTo>
                    <a:lnTo>
                      <a:pt x="75" y="36"/>
                    </a:lnTo>
                    <a:lnTo>
                      <a:pt x="78" y="41"/>
                    </a:lnTo>
                    <a:lnTo>
                      <a:pt x="78" y="45"/>
                    </a:lnTo>
                    <a:lnTo>
                      <a:pt x="78" y="50"/>
                    </a:lnTo>
                    <a:lnTo>
                      <a:pt x="75" y="54"/>
                    </a:lnTo>
                    <a:lnTo>
                      <a:pt x="75" y="59"/>
                    </a:lnTo>
                    <a:lnTo>
                      <a:pt x="75" y="63"/>
                    </a:lnTo>
                    <a:lnTo>
                      <a:pt x="73" y="69"/>
                    </a:lnTo>
                    <a:lnTo>
                      <a:pt x="72" y="75"/>
                    </a:lnTo>
                    <a:lnTo>
                      <a:pt x="70" y="81"/>
                    </a:lnTo>
                    <a:lnTo>
                      <a:pt x="69" y="87"/>
                    </a:lnTo>
                    <a:lnTo>
                      <a:pt x="72" y="92"/>
                    </a:lnTo>
                    <a:lnTo>
                      <a:pt x="75" y="96"/>
                    </a:lnTo>
                    <a:lnTo>
                      <a:pt x="79" y="98"/>
                    </a:lnTo>
                    <a:lnTo>
                      <a:pt x="84" y="99"/>
                    </a:lnTo>
                    <a:lnTo>
                      <a:pt x="88" y="99"/>
                    </a:lnTo>
                    <a:lnTo>
                      <a:pt x="93" y="99"/>
                    </a:lnTo>
                    <a:lnTo>
                      <a:pt x="97" y="99"/>
                    </a:lnTo>
                    <a:lnTo>
                      <a:pt x="102" y="96"/>
                    </a:lnTo>
                    <a:lnTo>
                      <a:pt x="105" y="92"/>
                    </a:lnTo>
                    <a:lnTo>
                      <a:pt x="109" y="89"/>
                    </a:lnTo>
                    <a:lnTo>
                      <a:pt x="112" y="83"/>
                    </a:lnTo>
                    <a:lnTo>
                      <a:pt x="114" y="78"/>
                    </a:lnTo>
                    <a:lnTo>
                      <a:pt x="114" y="74"/>
                    </a:lnTo>
                    <a:lnTo>
                      <a:pt x="114" y="69"/>
                    </a:lnTo>
                    <a:lnTo>
                      <a:pt x="114" y="65"/>
                    </a:lnTo>
                    <a:lnTo>
                      <a:pt x="111" y="60"/>
                    </a:lnTo>
                    <a:lnTo>
                      <a:pt x="109" y="56"/>
                    </a:lnTo>
                    <a:lnTo>
                      <a:pt x="108" y="51"/>
                    </a:lnTo>
                    <a:lnTo>
                      <a:pt x="106" y="47"/>
                    </a:lnTo>
                    <a:lnTo>
                      <a:pt x="105" y="42"/>
                    </a:lnTo>
                    <a:lnTo>
                      <a:pt x="103" y="38"/>
                    </a:lnTo>
                    <a:lnTo>
                      <a:pt x="102" y="33"/>
                    </a:lnTo>
                    <a:lnTo>
                      <a:pt x="102" y="29"/>
                    </a:lnTo>
                    <a:lnTo>
                      <a:pt x="106" y="27"/>
                    </a:lnTo>
                    <a:lnTo>
                      <a:pt x="111" y="27"/>
                    </a:lnTo>
                    <a:lnTo>
                      <a:pt x="117" y="27"/>
                    </a:lnTo>
                    <a:lnTo>
                      <a:pt x="123" y="29"/>
                    </a:lnTo>
                    <a:lnTo>
                      <a:pt x="127" y="30"/>
                    </a:lnTo>
                    <a:lnTo>
                      <a:pt x="132" y="33"/>
                    </a:lnTo>
                    <a:lnTo>
                      <a:pt x="135" y="38"/>
                    </a:lnTo>
                    <a:lnTo>
                      <a:pt x="138" y="42"/>
                    </a:lnTo>
                    <a:lnTo>
                      <a:pt x="142" y="48"/>
                    </a:lnTo>
                    <a:lnTo>
                      <a:pt x="148" y="54"/>
                    </a:lnTo>
                    <a:lnTo>
                      <a:pt x="154" y="57"/>
                    </a:lnTo>
                    <a:lnTo>
                      <a:pt x="159" y="59"/>
                    </a:lnTo>
                    <a:lnTo>
                      <a:pt x="163" y="62"/>
                    </a:lnTo>
                    <a:lnTo>
                      <a:pt x="168" y="62"/>
                    </a:lnTo>
                    <a:lnTo>
                      <a:pt x="172" y="62"/>
                    </a:lnTo>
                    <a:lnTo>
                      <a:pt x="177" y="60"/>
                    </a:lnTo>
                    <a:lnTo>
                      <a:pt x="181" y="56"/>
                    </a:lnTo>
                    <a:lnTo>
                      <a:pt x="186" y="53"/>
                    </a:lnTo>
                    <a:lnTo>
                      <a:pt x="187" y="48"/>
                    </a:lnTo>
                    <a:lnTo>
                      <a:pt x="187" y="44"/>
                    </a:lnTo>
                    <a:lnTo>
                      <a:pt x="186" y="38"/>
                    </a:lnTo>
                    <a:lnTo>
                      <a:pt x="183" y="33"/>
                    </a:lnTo>
                    <a:lnTo>
                      <a:pt x="180" y="29"/>
                    </a:lnTo>
                    <a:lnTo>
                      <a:pt x="177" y="24"/>
                    </a:lnTo>
                    <a:lnTo>
                      <a:pt x="172" y="21"/>
                    </a:lnTo>
                    <a:lnTo>
                      <a:pt x="168" y="17"/>
                    </a:lnTo>
                    <a:lnTo>
                      <a:pt x="163" y="15"/>
                    </a:lnTo>
                    <a:lnTo>
                      <a:pt x="157" y="11"/>
                    </a:lnTo>
                    <a:lnTo>
                      <a:pt x="153" y="8"/>
                    </a:lnTo>
                    <a:lnTo>
                      <a:pt x="147" y="6"/>
                    </a:lnTo>
                    <a:lnTo>
                      <a:pt x="141" y="3"/>
                    </a:lnTo>
                    <a:lnTo>
                      <a:pt x="136" y="2"/>
                    </a:lnTo>
                    <a:lnTo>
                      <a:pt x="132" y="2"/>
                    </a:lnTo>
                    <a:lnTo>
                      <a:pt x="127" y="2"/>
                    </a:lnTo>
                    <a:lnTo>
                      <a:pt x="123" y="0"/>
                    </a:lnTo>
                    <a:lnTo>
                      <a:pt x="118" y="0"/>
                    </a:lnTo>
                    <a:lnTo>
                      <a:pt x="114" y="0"/>
                    </a:lnTo>
                    <a:lnTo>
                      <a:pt x="6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30" name="Freeform 34"/>
              <p:cNvSpPr>
                <a:spLocks/>
              </p:cNvSpPr>
              <p:nvPr/>
            </p:nvSpPr>
            <p:spPr bwMode="auto">
              <a:xfrm>
                <a:off x="3178" y="1645"/>
                <a:ext cx="197" cy="322"/>
              </a:xfrm>
              <a:custGeom>
                <a:avLst/>
                <a:gdLst/>
                <a:ahLst/>
                <a:cxnLst>
                  <a:cxn ang="0">
                    <a:pos x="45" y="4"/>
                  </a:cxn>
                  <a:cxn ang="0">
                    <a:pos x="92" y="22"/>
                  </a:cxn>
                  <a:cxn ang="0">
                    <a:pos x="65" y="106"/>
                  </a:cxn>
                  <a:cxn ang="0">
                    <a:pos x="44" y="187"/>
                  </a:cxn>
                  <a:cxn ang="0">
                    <a:pos x="80" y="231"/>
                  </a:cxn>
                  <a:cxn ang="0">
                    <a:pos x="93" y="228"/>
                  </a:cxn>
                  <a:cxn ang="0">
                    <a:pos x="99" y="214"/>
                  </a:cxn>
                  <a:cxn ang="0">
                    <a:pos x="101" y="201"/>
                  </a:cxn>
                  <a:cxn ang="0">
                    <a:pos x="99" y="184"/>
                  </a:cxn>
                  <a:cxn ang="0">
                    <a:pos x="107" y="171"/>
                  </a:cxn>
                  <a:cxn ang="0">
                    <a:pos x="117" y="159"/>
                  </a:cxn>
                  <a:cxn ang="0">
                    <a:pos x="129" y="147"/>
                  </a:cxn>
                  <a:cxn ang="0">
                    <a:pos x="144" y="144"/>
                  </a:cxn>
                  <a:cxn ang="0">
                    <a:pos x="152" y="156"/>
                  </a:cxn>
                  <a:cxn ang="0">
                    <a:pos x="147" y="171"/>
                  </a:cxn>
                  <a:cxn ang="0">
                    <a:pos x="140" y="183"/>
                  </a:cxn>
                  <a:cxn ang="0">
                    <a:pos x="131" y="196"/>
                  </a:cxn>
                  <a:cxn ang="0">
                    <a:pos x="128" y="210"/>
                  </a:cxn>
                  <a:cxn ang="0">
                    <a:pos x="143" y="208"/>
                  </a:cxn>
                  <a:cxn ang="0">
                    <a:pos x="156" y="196"/>
                  </a:cxn>
                  <a:cxn ang="0">
                    <a:pos x="173" y="190"/>
                  </a:cxn>
                  <a:cxn ang="0">
                    <a:pos x="188" y="192"/>
                  </a:cxn>
                  <a:cxn ang="0">
                    <a:pos x="197" y="207"/>
                  </a:cxn>
                  <a:cxn ang="0">
                    <a:pos x="197" y="222"/>
                  </a:cxn>
                  <a:cxn ang="0">
                    <a:pos x="191" y="235"/>
                  </a:cxn>
                  <a:cxn ang="0">
                    <a:pos x="176" y="247"/>
                  </a:cxn>
                  <a:cxn ang="0">
                    <a:pos x="158" y="252"/>
                  </a:cxn>
                  <a:cxn ang="0">
                    <a:pos x="141" y="252"/>
                  </a:cxn>
                  <a:cxn ang="0">
                    <a:pos x="129" y="258"/>
                  </a:cxn>
                  <a:cxn ang="0">
                    <a:pos x="131" y="273"/>
                  </a:cxn>
                  <a:cxn ang="0">
                    <a:pos x="146" y="282"/>
                  </a:cxn>
                  <a:cxn ang="0">
                    <a:pos x="159" y="292"/>
                  </a:cxn>
                  <a:cxn ang="0">
                    <a:pos x="164" y="307"/>
                  </a:cxn>
                  <a:cxn ang="0">
                    <a:pos x="158" y="319"/>
                  </a:cxn>
                  <a:cxn ang="0">
                    <a:pos x="143" y="322"/>
                  </a:cxn>
                  <a:cxn ang="0">
                    <a:pos x="126" y="321"/>
                  </a:cxn>
                  <a:cxn ang="0">
                    <a:pos x="111" y="313"/>
                  </a:cxn>
                  <a:cxn ang="0">
                    <a:pos x="101" y="300"/>
                  </a:cxn>
                  <a:cxn ang="0">
                    <a:pos x="95" y="286"/>
                  </a:cxn>
                  <a:cxn ang="0">
                    <a:pos x="86" y="274"/>
                  </a:cxn>
                  <a:cxn ang="0">
                    <a:pos x="17" y="222"/>
                  </a:cxn>
                  <a:cxn ang="0">
                    <a:pos x="0" y="115"/>
                  </a:cxn>
                </a:cxnLst>
                <a:rect l="0" t="0" r="r" b="b"/>
                <a:pathLst>
                  <a:path w="197" h="322">
                    <a:moveTo>
                      <a:pt x="11" y="60"/>
                    </a:moveTo>
                    <a:lnTo>
                      <a:pt x="24" y="22"/>
                    </a:lnTo>
                    <a:lnTo>
                      <a:pt x="45" y="4"/>
                    </a:lnTo>
                    <a:lnTo>
                      <a:pt x="66" y="0"/>
                    </a:lnTo>
                    <a:lnTo>
                      <a:pt x="83" y="4"/>
                    </a:lnTo>
                    <a:lnTo>
                      <a:pt x="92" y="22"/>
                    </a:lnTo>
                    <a:lnTo>
                      <a:pt x="89" y="52"/>
                    </a:lnTo>
                    <a:lnTo>
                      <a:pt x="78" y="79"/>
                    </a:lnTo>
                    <a:lnTo>
                      <a:pt x="65" y="106"/>
                    </a:lnTo>
                    <a:lnTo>
                      <a:pt x="50" y="133"/>
                    </a:lnTo>
                    <a:lnTo>
                      <a:pt x="45" y="162"/>
                    </a:lnTo>
                    <a:lnTo>
                      <a:pt x="44" y="187"/>
                    </a:lnTo>
                    <a:lnTo>
                      <a:pt x="50" y="213"/>
                    </a:lnTo>
                    <a:lnTo>
                      <a:pt x="62" y="226"/>
                    </a:lnTo>
                    <a:lnTo>
                      <a:pt x="80" y="231"/>
                    </a:lnTo>
                    <a:lnTo>
                      <a:pt x="84" y="234"/>
                    </a:lnTo>
                    <a:lnTo>
                      <a:pt x="89" y="232"/>
                    </a:lnTo>
                    <a:lnTo>
                      <a:pt x="93" y="228"/>
                    </a:lnTo>
                    <a:lnTo>
                      <a:pt x="98" y="225"/>
                    </a:lnTo>
                    <a:lnTo>
                      <a:pt x="99" y="220"/>
                    </a:lnTo>
                    <a:lnTo>
                      <a:pt x="99" y="214"/>
                    </a:lnTo>
                    <a:lnTo>
                      <a:pt x="99" y="210"/>
                    </a:lnTo>
                    <a:lnTo>
                      <a:pt x="101" y="205"/>
                    </a:lnTo>
                    <a:lnTo>
                      <a:pt x="101" y="201"/>
                    </a:lnTo>
                    <a:lnTo>
                      <a:pt x="101" y="196"/>
                    </a:lnTo>
                    <a:lnTo>
                      <a:pt x="99" y="190"/>
                    </a:lnTo>
                    <a:lnTo>
                      <a:pt x="99" y="184"/>
                    </a:lnTo>
                    <a:lnTo>
                      <a:pt x="101" y="180"/>
                    </a:lnTo>
                    <a:lnTo>
                      <a:pt x="102" y="175"/>
                    </a:lnTo>
                    <a:lnTo>
                      <a:pt x="107" y="171"/>
                    </a:lnTo>
                    <a:lnTo>
                      <a:pt x="110" y="166"/>
                    </a:lnTo>
                    <a:lnTo>
                      <a:pt x="113" y="162"/>
                    </a:lnTo>
                    <a:lnTo>
                      <a:pt x="117" y="159"/>
                    </a:lnTo>
                    <a:lnTo>
                      <a:pt x="120" y="154"/>
                    </a:lnTo>
                    <a:lnTo>
                      <a:pt x="125" y="150"/>
                    </a:lnTo>
                    <a:lnTo>
                      <a:pt x="129" y="147"/>
                    </a:lnTo>
                    <a:lnTo>
                      <a:pt x="134" y="145"/>
                    </a:lnTo>
                    <a:lnTo>
                      <a:pt x="140" y="144"/>
                    </a:lnTo>
                    <a:lnTo>
                      <a:pt x="144" y="144"/>
                    </a:lnTo>
                    <a:lnTo>
                      <a:pt x="149" y="147"/>
                    </a:lnTo>
                    <a:lnTo>
                      <a:pt x="150" y="151"/>
                    </a:lnTo>
                    <a:lnTo>
                      <a:pt x="152" y="156"/>
                    </a:lnTo>
                    <a:lnTo>
                      <a:pt x="150" y="160"/>
                    </a:lnTo>
                    <a:lnTo>
                      <a:pt x="149" y="166"/>
                    </a:lnTo>
                    <a:lnTo>
                      <a:pt x="147" y="171"/>
                    </a:lnTo>
                    <a:lnTo>
                      <a:pt x="146" y="175"/>
                    </a:lnTo>
                    <a:lnTo>
                      <a:pt x="144" y="180"/>
                    </a:lnTo>
                    <a:lnTo>
                      <a:pt x="140" y="183"/>
                    </a:lnTo>
                    <a:lnTo>
                      <a:pt x="135" y="187"/>
                    </a:lnTo>
                    <a:lnTo>
                      <a:pt x="132" y="192"/>
                    </a:lnTo>
                    <a:lnTo>
                      <a:pt x="131" y="196"/>
                    </a:lnTo>
                    <a:lnTo>
                      <a:pt x="128" y="201"/>
                    </a:lnTo>
                    <a:lnTo>
                      <a:pt x="128" y="205"/>
                    </a:lnTo>
                    <a:lnTo>
                      <a:pt x="128" y="210"/>
                    </a:lnTo>
                    <a:lnTo>
                      <a:pt x="132" y="213"/>
                    </a:lnTo>
                    <a:lnTo>
                      <a:pt x="137" y="211"/>
                    </a:lnTo>
                    <a:lnTo>
                      <a:pt x="143" y="208"/>
                    </a:lnTo>
                    <a:lnTo>
                      <a:pt x="149" y="204"/>
                    </a:lnTo>
                    <a:lnTo>
                      <a:pt x="152" y="199"/>
                    </a:lnTo>
                    <a:lnTo>
                      <a:pt x="156" y="196"/>
                    </a:lnTo>
                    <a:lnTo>
                      <a:pt x="161" y="193"/>
                    </a:lnTo>
                    <a:lnTo>
                      <a:pt x="167" y="190"/>
                    </a:lnTo>
                    <a:lnTo>
                      <a:pt x="173" y="190"/>
                    </a:lnTo>
                    <a:lnTo>
                      <a:pt x="177" y="190"/>
                    </a:lnTo>
                    <a:lnTo>
                      <a:pt x="183" y="192"/>
                    </a:lnTo>
                    <a:lnTo>
                      <a:pt x="188" y="192"/>
                    </a:lnTo>
                    <a:lnTo>
                      <a:pt x="191" y="196"/>
                    </a:lnTo>
                    <a:lnTo>
                      <a:pt x="194" y="201"/>
                    </a:lnTo>
                    <a:lnTo>
                      <a:pt x="197" y="207"/>
                    </a:lnTo>
                    <a:lnTo>
                      <a:pt x="197" y="211"/>
                    </a:lnTo>
                    <a:lnTo>
                      <a:pt x="197" y="216"/>
                    </a:lnTo>
                    <a:lnTo>
                      <a:pt x="197" y="222"/>
                    </a:lnTo>
                    <a:lnTo>
                      <a:pt x="197" y="226"/>
                    </a:lnTo>
                    <a:lnTo>
                      <a:pt x="192" y="231"/>
                    </a:lnTo>
                    <a:lnTo>
                      <a:pt x="191" y="235"/>
                    </a:lnTo>
                    <a:lnTo>
                      <a:pt x="185" y="240"/>
                    </a:lnTo>
                    <a:lnTo>
                      <a:pt x="182" y="244"/>
                    </a:lnTo>
                    <a:lnTo>
                      <a:pt x="176" y="247"/>
                    </a:lnTo>
                    <a:lnTo>
                      <a:pt x="170" y="249"/>
                    </a:lnTo>
                    <a:lnTo>
                      <a:pt x="164" y="250"/>
                    </a:lnTo>
                    <a:lnTo>
                      <a:pt x="158" y="252"/>
                    </a:lnTo>
                    <a:lnTo>
                      <a:pt x="153" y="252"/>
                    </a:lnTo>
                    <a:lnTo>
                      <a:pt x="146" y="252"/>
                    </a:lnTo>
                    <a:lnTo>
                      <a:pt x="141" y="252"/>
                    </a:lnTo>
                    <a:lnTo>
                      <a:pt x="137" y="252"/>
                    </a:lnTo>
                    <a:lnTo>
                      <a:pt x="132" y="253"/>
                    </a:lnTo>
                    <a:lnTo>
                      <a:pt x="129" y="258"/>
                    </a:lnTo>
                    <a:lnTo>
                      <a:pt x="129" y="262"/>
                    </a:lnTo>
                    <a:lnTo>
                      <a:pt x="129" y="267"/>
                    </a:lnTo>
                    <a:lnTo>
                      <a:pt x="131" y="273"/>
                    </a:lnTo>
                    <a:lnTo>
                      <a:pt x="137" y="276"/>
                    </a:lnTo>
                    <a:lnTo>
                      <a:pt x="141" y="280"/>
                    </a:lnTo>
                    <a:lnTo>
                      <a:pt x="146" y="282"/>
                    </a:lnTo>
                    <a:lnTo>
                      <a:pt x="152" y="285"/>
                    </a:lnTo>
                    <a:lnTo>
                      <a:pt x="156" y="288"/>
                    </a:lnTo>
                    <a:lnTo>
                      <a:pt x="159" y="292"/>
                    </a:lnTo>
                    <a:lnTo>
                      <a:pt x="162" y="298"/>
                    </a:lnTo>
                    <a:lnTo>
                      <a:pt x="164" y="303"/>
                    </a:lnTo>
                    <a:lnTo>
                      <a:pt x="164" y="307"/>
                    </a:lnTo>
                    <a:lnTo>
                      <a:pt x="164" y="312"/>
                    </a:lnTo>
                    <a:lnTo>
                      <a:pt x="162" y="316"/>
                    </a:lnTo>
                    <a:lnTo>
                      <a:pt x="158" y="319"/>
                    </a:lnTo>
                    <a:lnTo>
                      <a:pt x="152" y="322"/>
                    </a:lnTo>
                    <a:lnTo>
                      <a:pt x="147" y="322"/>
                    </a:lnTo>
                    <a:lnTo>
                      <a:pt x="143" y="322"/>
                    </a:lnTo>
                    <a:lnTo>
                      <a:pt x="138" y="322"/>
                    </a:lnTo>
                    <a:lnTo>
                      <a:pt x="134" y="322"/>
                    </a:lnTo>
                    <a:lnTo>
                      <a:pt x="126" y="321"/>
                    </a:lnTo>
                    <a:lnTo>
                      <a:pt x="122" y="321"/>
                    </a:lnTo>
                    <a:lnTo>
                      <a:pt x="117" y="318"/>
                    </a:lnTo>
                    <a:lnTo>
                      <a:pt x="111" y="313"/>
                    </a:lnTo>
                    <a:lnTo>
                      <a:pt x="110" y="309"/>
                    </a:lnTo>
                    <a:lnTo>
                      <a:pt x="107" y="304"/>
                    </a:lnTo>
                    <a:lnTo>
                      <a:pt x="101" y="300"/>
                    </a:lnTo>
                    <a:lnTo>
                      <a:pt x="101" y="295"/>
                    </a:lnTo>
                    <a:lnTo>
                      <a:pt x="98" y="291"/>
                    </a:lnTo>
                    <a:lnTo>
                      <a:pt x="95" y="286"/>
                    </a:lnTo>
                    <a:lnTo>
                      <a:pt x="93" y="282"/>
                    </a:lnTo>
                    <a:lnTo>
                      <a:pt x="89" y="279"/>
                    </a:lnTo>
                    <a:lnTo>
                      <a:pt x="86" y="274"/>
                    </a:lnTo>
                    <a:lnTo>
                      <a:pt x="65" y="267"/>
                    </a:lnTo>
                    <a:lnTo>
                      <a:pt x="36" y="246"/>
                    </a:lnTo>
                    <a:lnTo>
                      <a:pt x="17" y="222"/>
                    </a:lnTo>
                    <a:lnTo>
                      <a:pt x="5" y="192"/>
                    </a:lnTo>
                    <a:lnTo>
                      <a:pt x="0" y="157"/>
                    </a:lnTo>
                    <a:lnTo>
                      <a:pt x="0" y="115"/>
                    </a:lnTo>
                    <a:lnTo>
                      <a:pt x="6" y="81"/>
                    </a:lnTo>
                    <a:lnTo>
                      <a:pt x="11" y="6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5331" name="Freeform 35"/>
              <p:cNvSpPr>
                <a:spLocks/>
              </p:cNvSpPr>
              <p:nvPr/>
            </p:nvSpPr>
            <p:spPr bwMode="auto">
              <a:xfrm>
                <a:off x="3375" y="1719"/>
                <a:ext cx="213" cy="257"/>
              </a:xfrm>
              <a:custGeom>
                <a:avLst/>
                <a:gdLst/>
                <a:ahLst/>
                <a:cxnLst>
                  <a:cxn ang="0">
                    <a:pos x="4" y="80"/>
                  </a:cxn>
                  <a:cxn ang="0">
                    <a:pos x="76" y="83"/>
                  </a:cxn>
                  <a:cxn ang="0">
                    <a:pos x="79" y="66"/>
                  </a:cxn>
                  <a:cxn ang="0">
                    <a:pos x="85" y="56"/>
                  </a:cxn>
                  <a:cxn ang="0">
                    <a:pos x="99" y="47"/>
                  </a:cxn>
                  <a:cxn ang="0">
                    <a:pos x="115" y="47"/>
                  </a:cxn>
                  <a:cxn ang="0">
                    <a:pos x="129" y="53"/>
                  </a:cxn>
                  <a:cxn ang="0">
                    <a:pos x="139" y="60"/>
                  </a:cxn>
                  <a:cxn ang="0">
                    <a:pos x="141" y="74"/>
                  </a:cxn>
                  <a:cxn ang="0">
                    <a:pos x="141" y="86"/>
                  </a:cxn>
                  <a:cxn ang="0">
                    <a:pos x="133" y="96"/>
                  </a:cxn>
                  <a:cxn ang="0">
                    <a:pos x="121" y="107"/>
                  </a:cxn>
                  <a:cxn ang="0">
                    <a:pos x="106" y="120"/>
                  </a:cxn>
                  <a:cxn ang="0">
                    <a:pos x="85" y="137"/>
                  </a:cxn>
                  <a:cxn ang="0">
                    <a:pos x="55" y="159"/>
                  </a:cxn>
                  <a:cxn ang="0">
                    <a:pos x="37" y="180"/>
                  </a:cxn>
                  <a:cxn ang="0">
                    <a:pos x="21" y="195"/>
                  </a:cxn>
                  <a:cxn ang="0">
                    <a:pos x="13" y="216"/>
                  </a:cxn>
                  <a:cxn ang="0">
                    <a:pos x="6" y="234"/>
                  </a:cxn>
                  <a:cxn ang="0">
                    <a:pos x="0" y="257"/>
                  </a:cxn>
                  <a:cxn ang="0">
                    <a:pos x="211" y="257"/>
                  </a:cxn>
                  <a:cxn ang="0">
                    <a:pos x="213" y="200"/>
                  </a:cxn>
                  <a:cxn ang="0">
                    <a:pos x="99" y="201"/>
                  </a:cxn>
                  <a:cxn ang="0">
                    <a:pos x="109" y="189"/>
                  </a:cxn>
                  <a:cxn ang="0">
                    <a:pos x="135" y="173"/>
                  </a:cxn>
                  <a:cxn ang="0">
                    <a:pos x="156" y="158"/>
                  </a:cxn>
                  <a:cxn ang="0">
                    <a:pos x="178" y="141"/>
                  </a:cxn>
                  <a:cxn ang="0">
                    <a:pos x="193" y="123"/>
                  </a:cxn>
                  <a:cxn ang="0">
                    <a:pos x="202" y="107"/>
                  </a:cxn>
                  <a:cxn ang="0">
                    <a:pos x="208" y="90"/>
                  </a:cxn>
                  <a:cxn ang="0">
                    <a:pos x="210" y="74"/>
                  </a:cxn>
                  <a:cxn ang="0">
                    <a:pos x="210" y="60"/>
                  </a:cxn>
                  <a:cxn ang="0">
                    <a:pos x="205" y="44"/>
                  </a:cxn>
                  <a:cxn ang="0">
                    <a:pos x="195" y="30"/>
                  </a:cxn>
                  <a:cxn ang="0">
                    <a:pos x="183" y="20"/>
                  </a:cxn>
                  <a:cxn ang="0">
                    <a:pos x="163" y="11"/>
                  </a:cxn>
                  <a:cxn ang="0">
                    <a:pos x="139" y="3"/>
                  </a:cxn>
                  <a:cxn ang="0">
                    <a:pos x="109" y="0"/>
                  </a:cxn>
                  <a:cxn ang="0">
                    <a:pos x="85" y="2"/>
                  </a:cxn>
                  <a:cxn ang="0">
                    <a:pos x="61" y="6"/>
                  </a:cxn>
                  <a:cxn ang="0">
                    <a:pos x="43" y="12"/>
                  </a:cxn>
                  <a:cxn ang="0">
                    <a:pos x="30" y="24"/>
                  </a:cxn>
                  <a:cxn ang="0">
                    <a:pos x="19" y="38"/>
                  </a:cxn>
                  <a:cxn ang="0">
                    <a:pos x="12" y="56"/>
                  </a:cxn>
                  <a:cxn ang="0">
                    <a:pos x="10" y="69"/>
                  </a:cxn>
                  <a:cxn ang="0">
                    <a:pos x="4" y="80"/>
                  </a:cxn>
                </a:cxnLst>
                <a:rect l="0" t="0" r="r" b="b"/>
                <a:pathLst>
                  <a:path w="213" h="257">
                    <a:moveTo>
                      <a:pt x="4" y="80"/>
                    </a:moveTo>
                    <a:lnTo>
                      <a:pt x="76" y="83"/>
                    </a:lnTo>
                    <a:lnTo>
                      <a:pt x="79" y="66"/>
                    </a:lnTo>
                    <a:lnTo>
                      <a:pt x="85" y="56"/>
                    </a:lnTo>
                    <a:lnTo>
                      <a:pt x="99" y="47"/>
                    </a:lnTo>
                    <a:lnTo>
                      <a:pt x="115" y="47"/>
                    </a:lnTo>
                    <a:lnTo>
                      <a:pt x="129" y="53"/>
                    </a:lnTo>
                    <a:lnTo>
                      <a:pt x="139" y="60"/>
                    </a:lnTo>
                    <a:lnTo>
                      <a:pt x="141" y="74"/>
                    </a:lnTo>
                    <a:lnTo>
                      <a:pt x="141" y="86"/>
                    </a:lnTo>
                    <a:lnTo>
                      <a:pt x="133" y="96"/>
                    </a:lnTo>
                    <a:lnTo>
                      <a:pt x="121" y="107"/>
                    </a:lnTo>
                    <a:lnTo>
                      <a:pt x="106" y="120"/>
                    </a:lnTo>
                    <a:lnTo>
                      <a:pt x="85" y="137"/>
                    </a:lnTo>
                    <a:lnTo>
                      <a:pt x="55" y="159"/>
                    </a:lnTo>
                    <a:lnTo>
                      <a:pt x="37" y="180"/>
                    </a:lnTo>
                    <a:lnTo>
                      <a:pt x="21" y="195"/>
                    </a:lnTo>
                    <a:lnTo>
                      <a:pt x="13" y="216"/>
                    </a:lnTo>
                    <a:lnTo>
                      <a:pt x="6" y="234"/>
                    </a:lnTo>
                    <a:lnTo>
                      <a:pt x="0" y="257"/>
                    </a:lnTo>
                    <a:lnTo>
                      <a:pt x="211" y="257"/>
                    </a:lnTo>
                    <a:lnTo>
                      <a:pt x="213" y="200"/>
                    </a:lnTo>
                    <a:lnTo>
                      <a:pt x="99" y="201"/>
                    </a:lnTo>
                    <a:lnTo>
                      <a:pt x="109" y="189"/>
                    </a:lnTo>
                    <a:lnTo>
                      <a:pt x="135" y="173"/>
                    </a:lnTo>
                    <a:lnTo>
                      <a:pt x="156" y="158"/>
                    </a:lnTo>
                    <a:lnTo>
                      <a:pt x="178" y="141"/>
                    </a:lnTo>
                    <a:lnTo>
                      <a:pt x="193" y="123"/>
                    </a:lnTo>
                    <a:lnTo>
                      <a:pt x="202" y="107"/>
                    </a:lnTo>
                    <a:lnTo>
                      <a:pt x="208" y="90"/>
                    </a:lnTo>
                    <a:lnTo>
                      <a:pt x="210" y="74"/>
                    </a:lnTo>
                    <a:lnTo>
                      <a:pt x="210" y="60"/>
                    </a:lnTo>
                    <a:lnTo>
                      <a:pt x="205" y="44"/>
                    </a:lnTo>
                    <a:lnTo>
                      <a:pt x="195" y="30"/>
                    </a:lnTo>
                    <a:lnTo>
                      <a:pt x="183" y="20"/>
                    </a:lnTo>
                    <a:lnTo>
                      <a:pt x="163" y="11"/>
                    </a:lnTo>
                    <a:lnTo>
                      <a:pt x="139" y="3"/>
                    </a:lnTo>
                    <a:lnTo>
                      <a:pt x="109" y="0"/>
                    </a:lnTo>
                    <a:lnTo>
                      <a:pt x="85" y="2"/>
                    </a:lnTo>
                    <a:lnTo>
                      <a:pt x="61" y="6"/>
                    </a:lnTo>
                    <a:lnTo>
                      <a:pt x="43" y="12"/>
                    </a:lnTo>
                    <a:lnTo>
                      <a:pt x="30" y="24"/>
                    </a:lnTo>
                    <a:lnTo>
                      <a:pt x="19" y="38"/>
                    </a:lnTo>
                    <a:lnTo>
                      <a:pt x="12" y="56"/>
                    </a:lnTo>
                    <a:lnTo>
                      <a:pt x="10" y="69"/>
                    </a:lnTo>
                    <a:lnTo>
                      <a:pt x="4" y="80"/>
                    </a:lnTo>
                    <a:close/>
                  </a:path>
                </a:pathLst>
              </a:custGeom>
              <a:solidFill>
                <a:srgbClr val="FF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55332" name="WordArt 36"/>
          <p:cNvSpPr>
            <a:spLocks noChangeArrowheads="1" noChangeShapeType="1" noTextEdit="1"/>
          </p:cNvSpPr>
          <p:nvPr/>
        </p:nvSpPr>
        <p:spPr bwMode="auto">
          <a:xfrm>
            <a:off x="2514600" y="809625"/>
            <a:ext cx="38862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4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ثلاثة قبل البداية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685800" y="52578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ar-SA" sz="4000">
                <a:cs typeface="Akhbar MT" pitchFamily="2" charset="-78"/>
              </a:rPr>
              <a:t>وفي الناس أقمار وفي الناس أنجم       			  				وفي الناس ألف لا يعد بواحد</a:t>
            </a:r>
            <a:endParaRPr lang="en-US" sz="4000">
              <a:cs typeface="Akhbar MT" pitchFamily="2" charset="-78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3886200" y="76200"/>
            <a:ext cx="5181600" cy="3733800"/>
            <a:chOff x="48" y="48"/>
            <a:chExt cx="3264" cy="2352"/>
          </a:xfrm>
        </p:grpSpPr>
        <p:grpSp>
          <p:nvGrpSpPr>
            <p:cNvPr id="35842" name="Group 2"/>
            <p:cNvGrpSpPr>
              <a:grpSpLocks/>
            </p:cNvGrpSpPr>
            <p:nvPr/>
          </p:nvGrpSpPr>
          <p:grpSpPr bwMode="auto">
            <a:xfrm>
              <a:off x="48" y="48"/>
              <a:ext cx="3264" cy="2352"/>
              <a:chOff x="720" y="1632"/>
              <a:chExt cx="4154" cy="2270"/>
            </a:xfrm>
          </p:grpSpPr>
          <p:grpSp>
            <p:nvGrpSpPr>
              <p:cNvPr id="35843" name="Group 3"/>
              <p:cNvGrpSpPr>
                <a:grpSpLocks/>
              </p:cNvGrpSpPr>
              <p:nvPr/>
            </p:nvGrpSpPr>
            <p:grpSpPr bwMode="auto">
              <a:xfrm>
                <a:off x="720" y="2358"/>
                <a:ext cx="4154" cy="1544"/>
                <a:chOff x="1450" y="1904"/>
                <a:chExt cx="2858" cy="1070"/>
              </a:xfrm>
            </p:grpSpPr>
            <p:sp>
              <p:nvSpPr>
                <p:cNvPr id="35844" name="Freeform 4"/>
                <p:cNvSpPr>
                  <a:spLocks/>
                </p:cNvSpPr>
                <p:nvPr/>
              </p:nvSpPr>
              <p:spPr bwMode="auto">
                <a:xfrm>
                  <a:off x="1462" y="1922"/>
                  <a:ext cx="2830" cy="1034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4" y="366"/>
                    </a:cxn>
                    <a:cxn ang="0">
                      <a:pos x="4" y="360"/>
                    </a:cxn>
                    <a:cxn ang="0">
                      <a:pos x="18" y="260"/>
                    </a:cxn>
                    <a:cxn ang="0">
                      <a:pos x="48" y="190"/>
                    </a:cxn>
                    <a:cxn ang="0">
                      <a:pos x="84" y="166"/>
                    </a:cxn>
                    <a:cxn ang="0">
                      <a:pos x="164" y="156"/>
                    </a:cxn>
                    <a:cxn ang="0">
                      <a:pos x="402" y="142"/>
                    </a:cxn>
                    <a:cxn ang="0">
                      <a:pos x="782" y="126"/>
                    </a:cxn>
                    <a:cxn ang="0">
                      <a:pos x="1052" y="118"/>
                    </a:cxn>
                    <a:cxn ang="0">
                      <a:pos x="1414" y="84"/>
                    </a:cxn>
                    <a:cxn ang="0">
                      <a:pos x="1764" y="52"/>
                    </a:cxn>
                    <a:cxn ang="0">
                      <a:pos x="2138" y="10"/>
                    </a:cxn>
                    <a:cxn ang="0">
                      <a:pos x="2336" y="0"/>
                    </a:cxn>
                    <a:cxn ang="0">
                      <a:pos x="2376" y="8"/>
                    </a:cxn>
                    <a:cxn ang="0">
                      <a:pos x="2536" y="60"/>
                    </a:cxn>
                    <a:cxn ang="0">
                      <a:pos x="2730" y="132"/>
                    </a:cxn>
                    <a:cxn ang="0">
                      <a:pos x="2816" y="184"/>
                    </a:cxn>
                    <a:cxn ang="0">
                      <a:pos x="2830" y="208"/>
                    </a:cxn>
                    <a:cxn ang="0">
                      <a:pos x="2828" y="262"/>
                    </a:cxn>
                    <a:cxn ang="0">
                      <a:pos x="2808" y="350"/>
                    </a:cxn>
                    <a:cxn ang="0">
                      <a:pos x="2802" y="424"/>
                    </a:cxn>
                    <a:cxn ang="0">
                      <a:pos x="2804" y="564"/>
                    </a:cxn>
                    <a:cxn ang="0">
                      <a:pos x="2804" y="570"/>
                    </a:cxn>
                    <a:cxn ang="0">
                      <a:pos x="2818" y="722"/>
                    </a:cxn>
                    <a:cxn ang="0">
                      <a:pos x="2808" y="744"/>
                    </a:cxn>
                    <a:cxn ang="0">
                      <a:pos x="2792" y="758"/>
                    </a:cxn>
                    <a:cxn ang="0">
                      <a:pos x="2704" y="766"/>
                    </a:cxn>
                    <a:cxn ang="0">
                      <a:pos x="2416" y="818"/>
                    </a:cxn>
                    <a:cxn ang="0">
                      <a:pos x="2200" y="870"/>
                    </a:cxn>
                    <a:cxn ang="0">
                      <a:pos x="2194" y="872"/>
                    </a:cxn>
                    <a:cxn ang="0">
                      <a:pos x="1976" y="922"/>
                    </a:cxn>
                    <a:cxn ang="0">
                      <a:pos x="1764" y="942"/>
                    </a:cxn>
                    <a:cxn ang="0">
                      <a:pos x="1298" y="970"/>
                    </a:cxn>
                    <a:cxn ang="0">
                      <a:pos x="906" y="994"/>
                    </a:cxn>
                    <a:cxn ang="0">
                      <a:pos x="898" y="1000"/>
                    </a:cxn>
                    <a:cxn ang="0">
                      <a:pos x="740" y="1002"/>
                    </a:cxn>
                    <a:cxn ang="0">
                      <a:pos x="362" y="1034"/>
                    </a:cxn>
                    <a:cxn ang="0">
                      <a:pos x="328" y="1026"/>
                    </a:cxn>
                    <a:cxn ang="0">
                      <a:pos x="274" y="986"/>
                    </a:cxn>
                    <a:cxn ang="0">
                      <a:pos x="238" y="948"/>
                    </a:cxn>
                    <a:cxn ang="0">
                      <a:pos x="224" y="900"/>
                    </a:cxn>
                    <a:cxn ang="0">
                      <a:pos x="214" y="844"/>
                    </a:cxn>
                    <a:cxn ang="0">
                      <a:pos x="184" y="804"/>
                    </a:cxn>
                    <a:cxn ang="0">
                      <a:pos x="76" y="628"/>
                    </a:cxn>
                    <a:cxn ang="0">
                      <a:pos x="16" y="544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830" h="1034">
                      <a:moveTo>
                        <a:pt x="0" y="504"/>
                      </a:moveTo>
                      <a:lnTo>
                        <a:pt x="4" y="366"/>
                      </a:lnTo>
                      <a:lnTo>
                        <a:pt x="4" y="360"/>
                      </a:lnTo>
                      <a:lnTo>
                        <a:pt x="18" y="260"/>
                      </a:lnTo>
                      <a:lnTo>
                        <a:pt x="48" y="190"/>
                      </a:lnTo>
                      <a:lnTo>
                        <a:pt x="84" y="166"/>
                      </a:lnTo>
                      <a:lnTo>
                        <a:pt x="164" y="156"/>
                      </a:lnTo>
                      <a:lnTo>
                        <a:pt x="402" y="142"/>
                      </a:lnTo>
                      <a:lnTo>
                        <a:pt x="782" y="126"/>
                      </a:lnTo>
                      <a:lnTo>
                        <a:pt x="1052" y="118"/>
                      </a:lnTo>
                      <a:lnTo>
                        <a:pt x="1414" y="84"/>
                      </a:lnTo>
                      <a:lnTo>
                        <a:pt x="1764" y="52"/>
                      </a:lnTo>
                      <a:lnTo>
                        <a:pt x="2138" y="10"/>
                      </a:lnTo>
                      <a:lnTo>
                        <a:pt x="2336" y="0"/>
                      </a:lnTo>
                      <a:lnTo>
                        <a:pt x="2376" y="8"/>
                      </a:lnTo>
                      <a:lnTo>
                        <a:pt x="2536" y="60"/>
                      </a:lnTo>
                      <a:lnTo>
                        <a:pt x="2730" y="132"/>
                      </a:lnTo>
                      <a:lnTo>
                        <a:pt x="2816" y="184"/>
                      </a:lnTo>
                      <a:lnTo>
                        <a:pt x="2830" y="208"/>
                      </a:lnTo>
                      <a:lnTo>
                        <a:pt x="2828" y="262"/>
                      </a:lnTo>
                      <a:lnTo>
                        <a:pt x="2808" y="350"/>
                      </a:lnTo>
                      <a:lnTo>
                        <a:pt x="2802" y="424"/>
                      </a:lnTo>
                      <a:lnTo>
                        <a:pt x="2804" y="564"/>
                      </a:lnTo>
                      <a:lnTo>
                        <a:pt x="2804" y="570"/>
                      </a:lnTo>
                      <a:lnTo>
                        <a:pt x="2818" y="722"/>
                      </a:lnTo>
                      <a:lnTo>
                        <a:pt x="2808" y="744"/>
                      </a:lnTo>
                      <a:lnTo>
                        <a:pt x="2792" y="758"/>
                      </a:lnTo>
                      <a:lnTo>
                        <a:pt x="2704" y="766"/>
                      </a:lnTo>
                      <a:lnTo>
                        <a:pt x="2416" y="818"/>
                      </a:lnTo>
                      <a:lnTo>
                        <a:pt x="2200" y="870"/>
                      </a:lnTo>
                      <a:lnTo>
                        <a:pt x="2194" y="872"/>
                      </a:lnTo>
                      <a:lnTo>
                        <a:pt x="1976" y="922"/>
                      </a:lnTo>
                      <a:lnTo>
                        <a:pt x="1764" y="942"/>
                      </a:lnTo>
                      <a:lnTo>
                        <a:pt x="1298" y="970"/>
                      </a:lnTo>
                      <a:lnTo>
                        <a:pt x="906" y="994"/>
                      </a:lnTo>
                      <a:lnTo>
                        <a:pt x="898" y="1000"/>
                      </a:lnTo>
                      <a:lnTo>
                        <a:pt x="740" y="1002"/>
                      </a:lnTo>
                      <a:lnTo>
                        <a:pt x="362" y="1034"/>
                      </a:lnTo>
                      <a:lnTo>
                        <a:pt x="328" y="1026"/>
                      </a:lnTo>
                      <a:lnTo>
                        <a:pt x="274" y="986"/>
                      </a:lnTo>
                      <a:lnTo>
                        <a:pt x="238" y="948"/>
                      </a:lnTo>
                      <a:lnTo>
                        <a:pt x="224" y="900"/>
                      </a:lnTo>
                      <a:lnTo>
                        <a:pt x="214" y="844"/>
                      </a:lnTo>
                      <a:lnTo>
                        <a:pt x="184" y="804"/>
                      </a:lnTo>
                      <a:lnTo>
                        <a:pt x="76" y="628"/>
                      </a:lnTo>
                      <a:lnTo>
                        <a:pt x="16" y="544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0000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35845" name="Group 5"/>
                <p:cNvGrpSpPr>
                  <a:grpSpLocks/>
                </p:cNvGrpSpPr>
                <p:nvPr/>
              </p:nvGrpSpPr>
              <p:grpSpPr bwMode="auto">
                <a:xfrm>
                  <a:off x="1450" y="1904"/>
                  <a:ext cx="2858" cy="1070"/>
                  <a:chOff x="1450" y="1904"/>
                  <a:chExt cx="2858" cy="1070"/>
                </a:xfrm>
              </p:grpSpPr>
              <p:sp>
                <p:nvSpPr>
                  <p:cNvPr id="35846" name="Freeform 6"/>
                  <p:cNvSpPr>
                    <a:spLocks/>
                  </p:cNvSpPr>
                  <p:nvPr/>
                </p:nvSpPr>
                <p:spPr bwMode="auto">
                  <a:xfrm>
                    <a:off x="1450" y="1904"/>
                    <a:ext cx="2858" cy="894"/>
                  </a:xfrm>
                  <a:custGeom>
                    <a:avLst/>
                    <a:gdLst/>
                    <a:ahLst/>
                    <a:cxnLst>
                      <a:cxn ang="0">
                        <a:pos x="870" y="130"/>
                      </a:cxn>
                      <a:cxn ang="0">
                        <a:pos x="400" y="148"/>
                      </a:cxn>
                      <a:cxn ang="0">
                        <a:pos x="210" y="158"/>
                      </a:cxn>
                      <a:cxn ang="0">
                        <a:pos x="66" y="176"/>
                      </a:cxn>
                      <a:cxn ang="0">
                        <a:pos x="26" y="238"/>
                      </a:cxn>
                      <a:cxn ang="0">
                        <a:pos x="0" y="460"/>
                      </a:cxn>
                      <a:cxn ang="0">
                        <a:pos x="8" y="546"/>
                      </a:cxn>
                      <a:cxn ang="0">
                        <a:pos x="22" y="580"/>
                      </a:cxn>
                      <a:cxn ang="0">
                        <a:pos x="146" y="770"/>
                      </a:cxn>
                      <a:cxn ang="0">
                        <a:pos x="202" y="874"/>
                      </a:cxn>
                      <a:cxn ang="0">
                        <a:pos x="234" y="882"/>
                      </a:cxn>
                      <a:cxn ang="0">
                        <a:pos x="194" y="796"/>
                      </a:cxn>
                      <a:cxn ang="0">
                        <a:pos x="98" y="636"/>
                      </a:cxn>
                      <a:cxn ang="0">
                        <a:pos x="28" y="534"/>
                      </a:cxn>
                      <a:cxn ang="0">
                        <a:pos x="34" y="408"/>
                      </a:cxn>
                      <a:cxn ang="0">
                        <a:pos x="46" y="294"/>
                      </a:cxn>
                      <a:cxn ang="0">
                        <a:pos x="66" y="246"/>
                      </a:cxn>
                      <a:cxn ang="0">
                        <a:pos x="166" y="382"/>
                      </a:cxn>
                      <a:cxn ang="0">
                        <a:pos x="250" y="514"/>
                      </a:cxn>
                      <a:cxn ang="0">
                        <a:pos x="190" y="376"/>
                      </a:cxn>
                      <a:cxn ang="0">
                        <a:pos x="110" y="216"/>
                      </a:cxn>
                      <a:cxn ang="0">
                        <a:pos x="148" y="190"/>
                      </a:cxn>
                      <a:cxn ang="0">
                        <a:pos x="400" y="174"/>
                      </a:cxn>
                      <a:cxn ang="0">
                        <a:pos x="998" y="152"/>
                      </a:cxn>
                      <a:cxn ang="0">
                        <a:pos x="1700" y="94"/>
                      </a:cxn>
                      <a:cxn ang="0">
                        <a:pos x="2264" y="34"/>
                      </a:cxn>
                      <a:cxn ang="0">
                        <a:pos x="2390" y="44"/>
                      </a:cxn>
                      <a:cxn ang="0">
                        <a:pos x="2608" y="118"/>
                      </a:cxn>
                      <a:cxn ang="0">
                        <a:pos x="2810" y="208"/>
                      </a:cxn>
                      <a:cxn ang="0">
                        <a:pos x="2822" y="264"/>
                      </a:cxn>
                      <a:cxn ang="0">
                        <a:pos x="2802" y="468"/>
                      </a:cxn>
                      <a:cxn ang="0">
                        <a:pos x="2806" y="694"/>
                      </a:cxn>
                      <a:cxn ang="0">
                        <a:pos x="2832" y="718"/>
                      </a:cxn>
                      <a:cxn ang="0">
                        <a:pos x="2842" y="634"/>
                      </a:cxn>
                      <a:cxn ang="0">
                        <a:pos x="2834" y="488"/>
                      </a:cxn>
                      <a:cxn ang="0">
                        <a:pos x="2846" y="304"/>
                      </a:cxn>
                      <a:cxn ang="0">
                        <a:pos x="2856" y="210"/>
                      </a:cxn>
                      <a:cxn ang="0">
                        <a:pos x="2812" y="172"/>
                      </a:cxn>
                      <a:cxn ang="0">
                        <a:pos x="2658" y="106"/>
                      </a:cxn>
                      <a:cxn ang="0">
                        <a:pos x="2436" y="30"/>
                      </a:cxn>
                      <a:cxn ang="0">
                        <a:pos x="2354" y="2"/>
                      </a:cxn>
                      <a:cxn ang="0">
                        <a:pos x="2246" y="8"/>
                      </a:cxn>
                      <a:cxn ang="0">
                        <a:pos x="2066" y="22"/>
                      </a:cxn>
                      <a:cxn ang="0">
                        <a:pos x="1506" y="82"/>
                      </a:cxn>
                      <a:cxn ang="0">
                        <a:pos x="1054" y="126"/>
                      </a:cxn>
                    </a:cxnLst>
                    <a:rect l="0" t="0" r="r" b="b"/>
                    <a:pathLst>
                      <a:path w="2858" h="894">
                        <a:moveTo>
                          <a:pt x="1054" y="126"/>
                        </a:moveTo>
                        <a:lnTo>
                          <a:pt x="870" y="130"/>
                        </a:lnTo>
                        <a:lnTo>
                          <a:pt x="660" y="136"/>
                        </a:lnTo>
                        <a:lnTo>
                          <a:pt x="400" y="148"/>
                        </a:lnTo>
                        <a:lnTo>
                          <a:pt x="216" y="156"/>
                        </a:lnTo>
                        <a:lnTo>
                          <a:pt x="210" y="158"/>
                        </a:lnTo>
                        <a:lnTo>
                          <a:pt x="120" y="166"/>
                        </a:lnTo>
                        <a:lnTo>
                          <a:pt x="66" y="176"/>
                        </a:lnTo>
                        <a:lnTo>
                          <a:pt x="44" y="196"/>
                        </a:lnTo>
                        <a:lnTo>
                          <a:pt x="26" y="238"/>
                        </a:lnTo>
                        <a:lnTo>
                          <a:pt x="6" y="346"/>
                        </a:lnTo>
                        <a:lnTo>
                          <a:pt x="0" y="460"/>
                        </a:lnTo>
                        <a:lnTo>
                          <a:pt x="2" y="518"/>
                        </a:lnTo>
                        <a:lnTo>
                          <a:pt x="8" y="546"/>
                        </a:lnTo>
                        <a:lnTo>
                          <a:pt x="22" y="574"/>
                        </a:lnTo>
                        <a:lnTo>
                          <a:pt x="22" y="580"/>
                        </a:lnTo>
                        <a:lnTo>
                          <a:pt x="78" y="662"/>
                        </a:lnTo>
                        <a:lnTo>
                          <a:pt x="146" y="770"/>
                        </a:lnTo>
                        <a:lnTo>
                          <a:pt x="184" y="824"/>
                        </a:lnTo>
                        <a:lnTo>
                          <a:pt x="202" y="874"/>
                        </a:lnTo>
                        <a:lnTo>
                          <a:pt x="224" y="894"/>
                        </a:lnTo>
                        <a:lnTo>
                          <a:pt x="234" y="882"/>
                        </a:lnTo>
                        <a:lnTo>
                          <a:pt x="230" y="844"/>
                        </a:lnTo>
                        <a:lnTo>
                          <a:pt x="194" y="796"/>
                        </a:lnTo>
                        <a:lnTo>
                          <a:pt x="144" y="700"/>
                        </a:lnTo>
                        <a:lnTo>
                          <a:pt x="98" y="636"/>
                        </a:lnTo>
                        <a:lnTo>
                          <a:pt x="52" y="578"/>
                        </a:lnTo>
                        <a:lnTo>
                          <a:pt x="28" y="534"/>
                        </a:lnTo>
                        <a:lnTo>
                          <a:pt x="34" y="482"/>
                        </a:lnTo>
                        <a:lnTo>
                          <a:pt x="34" y="408"/>
                        </a:lnTo>
                        <a:lnTo>
                          <a:pt x="40" y="352"/>
                        </a:lnTo>
                        <a:lnTo>
                          <a:pt x="46" y="294"/>
                        </a:lnTo>
                        <a:lnTo>
                          <a:pt x="54" y="256"/>
                        </a:lnTo>
                        <a:lnTo>
                          <a:pt x="66" y="246"/>
                        </a:lnTo>
                        <a:lnTo>
                          <a:pt x="86" y="252"/>
                        </a:lnTo>
                        <a:lnTo>
                          <a:pt x="166" y="382"/>
                        </a:lnTo>
                        <a:lnTo>
                          <a:pt x="232" y="502"/>
                        </a:lnTo>
                        <a:lnTo>
                          <a:pt x="250" y="514"/>
                        </a:lnTo>
                        <a:lnTo>
                          <a:pt x="252" y="492"/>
                        </a:lnTo>
                        <a:lnTo>
                          <a:pt x="190" y="376"/>
                        </a:lnTo>
                        <a:lnTo>
                          <a:pt x="146" y="280"/>
                        </a:lnTo>
                        <a:lnTo>
                          <a:pt x="110" y="216"/>
                        </a:lnTo>
                        <a:lnTo>
                          <a:pt x="112" y="200"/>
                        </a:lnTo>
                        <a:lnTo>
                          <a:pt x="148" y="190"/>
                        </a:lnTo>
                        <a:lnTo>
                          <a:pt x="242" y="184"/>
                        </a:lnTo>
                        <a:lnTo>
                          <a:pt x="400" y="174"/>
                        </a:lnTo>
                        <a:lnTo>
                          <a:pt x="554" y="168"/>
                        </a:lnTo>
                        <a:lnTo>
                          <a:pt x="998" y="152"/>
                        </a:lnTo>
                        <a:lnTo>
                          <a:pt x="1484" y="114"/>
                        </a:lnTo>
                        <a:lnTo>
                          <a:pt x="1700" y="94"/>
                        </a:lnTo>
                        <a:lnTo>
                          <a:pt x="1956" y="62"/>
                        </a:lnTo>
                        <a:lnTo>
                          <a:pt x="2264" y="34"/>
                        </a:lnTo>
                        <a:lnTo>
                          <a:pt x="2346" y="38"/>
                        </a:lnTo>
                        <a:lnTo>
                          <a:pt x="2390" y="44"/>
                        </a:lnTo>
                        <a:lnTo>
                          <a:pt x="2436" y="66"/>
                        </a:lnTo>
                        <a:lnTo>
                          <a:pt x="2608" y="118"/>
                        </a:lnTo>
                        <a:lnTo>
                          <a:pt x="2760" y="176"/>
                        </a:lnTo>
                        <a:lnTo>
                          <a:pt x="2810" y="208"/>
                        </a:lnTo>
                        <a:lnTo>
                          <a:pt x="2822" y="230"/>
                        </a:lnTo>
                        <a:lnTo>
                          <a:pt x="2822" y="264"/>
                        </a:lnTo>
                        <a:lnTo>
                          <a:pt x="2806" y="364"/>
                        </a:lnTo>
                        <a:lnTo>
                          <a:pt x="2802" y="468"/>
                        </a:lnTo>
                        <a:lnTo>
                          <a:pt x="2804" y="610"/>
                        </a:lnTo>
                        <a:lnTo>
                          <a:pt x="2806" y="694"/>
                        </a:lnTo>
                        <a:lnTo>
                          <a:pt x="2818" y="718"/>
                        </a:lnTo>
                        <a:lnTo>
                          <a:pt x="2832" y="718"/>
                        </a:lnTo>
                        <a:lnTo>
                          <a:pt x="2844" y="698"/>
                        </a:lnTo>
                        <a:lnTo>
                          <a:pt x="2842" y="634"/>
                        </a:lnTo>
                        <a:lnTo>
                          <a:pt x="2834" y="494"/>
                        </a:lnTo>
                        <a:lnTo>
                          <a:pt x="2834" y="488"/>
                        </a:lnTo>
                        <a:lnTo>
                          <a:pt x="2834" y="396"/>
                        </a:lnTo>
                        <a:lnTo>
                          <a:pt x="2846" y="304"/>
                        </a:lnTo>
                        <a:lnTo>
                          <a:pt x="2858" y="236"/>
                        </a:lnTo>
                        <a:lnTo>
                          <a:pt x="2856" y="210"/>
                        </a:lnTo>
                        <a:lnTo>
                          <a:pt x="2832" y="188"/>
                        </a:lnTo>
                        <a:lnTo>
                          <a:pt x="2812" y="172"/>
                        </a:lnTo>
                        <a:lnTo>
                          <a:pt x="2750" y="144"/>
                        </a:lnTo>
                        <a:lnTo>
                          <a:pt x="2658" y="106"/>
                        </a:lnTo>
                        <a:lnTo>
                          <a:pt x="2544" y="66"/>
                        </a:lnTo>
                        <a:lnTo>
                          <a:pt x="2436" y="30"/>
                        </a:lnTo>
                        <a:lnTo>
                          <a:pt x="2382" y="10"/>
                        </a:lnTo>
                        <a:lnTo>
                          <a:pt x="2354" y="2"/>
                        </a:lnTo>
                        <a:lnTo>
                          <a:pt x="2318" y="0"/>
                        </a:lnTo>
                        <a:lnTo>
                          <a:pt x="2246" y="8"/>
                        </a:lnTo>
                        <a:lnTo>
                          <a:pt x="2072" y="20"/>
                        </a:lnTo>
                        <a:lnTo>
                          <a:pt x="2066" y="22"/>
                        </a:lnTo>
                        <a:lnTo>
                          <a:pt x="1782" y="56"/>
                        </a:lnTo>
                        <a:lnTo>
                          <a:pt x="1506" y="82"/>
                        </a:lnTo>
                        <a:lnTo>
                          <a:pt x="1162" y="112"/>
                        </a:lnTo>
                        <a:lnTo>
                          <a:pt x="1054" y="126"/>
                        </a:lnTo>
                        <a:close/>
                      </a:path>
                    </a:pathLst>
                  </a:custGeom>
                  <a:solidFill>
                    <a:srgbClr val="000066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5847" name="Freeform 7"/>
                  <p:cNvSpPr>
                    <a:spLocks/>
                  </p:cNvSpPr>
                  <p:nvPr/>
                </p:nvSpPr>
                <p:spPr bwMode="auto">
                  <a:xfrm>
                    <a:off x="1672" y="2162"/>
                    <a:ext cx="2626" cy="812"/>
                  </a:xfrm>
                  <a:custGeom>
                    <a:avLst/>
                    <a:gdLst/>
                    <a:ahLst/>
                    <a:cxnLst>
                      <a:cxn ang="0">
                        <a:pos x="2626" y="462"/>
                      </a:cxn>
                      <a:cxn ang="0">
                        <a:pos x="2618" y="522"/>
                      </a:cxn>
                      <a:cxn ang="0">
                        <a:pos x="2588" y="536"/>
                      </a:cxn>
                      <a:cxn ang="0">
                        <a:pos x="2520" y="544"/>
                      </a:cxn>
                      <a:cxn ang="0">
                        <a:pos x="2364" y="564"/>
                      </a:cxn>
                      <a:cxn ang="0">
                        <a:pos x="2222" y="592"/>
                      </a:cxn>
                      <a:cxn ang="0">
                        <a:pos x="1982" y="656"/>
                      </a:cxn>
                      <a:cxn ang="0">
                        <a:pos x="1800" y="696"/>
                      </a:cxn>
                      <a:cxn ang="0">
                        <a:pos x="1544" y="716"/>
                      </a:cxn>
                      <a:cxn ang="0">
                        <a:pos x="1088" y="742"/>
                      </a:cxn>
                      <a:cxn ang="0">
                        <a:pos x="904" y="758"/>
                      </a:cxn>
                      <a:cxn ang="0">
                        <a:pos x="452" y="782"/>
                      </a:cxn>
                      <a:cxn ang="0">
                        <a:pos x="246" y="806"/>
                      </a:cxn>
                      <a:cxn ang="0">
                        <a:pos x="148" y="812"/>
                      </a:cxn>
                      <a:cxn ang="0">
                        <a:pos x="108" y="802"/>
                      </a:cxn>
                      <a:cxn ang="0">
                        <a:pos x="32" y="742"/>
                      </a:cxn>
                      <a:cxn ang="0">
                        <a:pos x="8" y="678"/>
                      </a:cxn>
                      <a:cxn ang="0">
                        <a:pos x="0" y="572"/>
                      </a:cxn>
                      <a:cxn ang="0">
                        <a:pos x="24" y="350"/>
                      </a:cxn>
                      <a:cxn ang="0">
                        <a:pos x="8" y="226"/>
                      </a:cxn>
                      <a:cxn ang="0">
                        <a:pos x="20" y="212"/>
                      </a:cxn>
                      <a:cxn ang="0">
                        <a:pos x="70" y="244"/>
                      </a:cxn>
                      <a:cxn ang="0">
                        <a:pos x="188" y="248"/>
                      </a:cxn>
                      <a:cxn ang="0">
                        <a:pos x="516" y="230"/>
                      </a:cxn>
                      <a:cxn ang="0">
                        <a:pos x="1194" y="172"/>
                      </a:cxn>
                      <a:cxn ang="0">
                        <a:pos x="1714" y="98"/>
                      </a:cxn>
                      <a:cxn ang="0">
                        <a:pos x="2220" y="4"/>
                      </a:cxn>
                      <a:cxn ang="0">
                        <a:pos x="2250" y="6"/>
                      </a:cxn>
                      <a:cxn ang="0">
                        <a:pos x="2158" y="42"/>
                      </a:cxn>
                      <a:cxn ang="0">
                        <a:pos x="1806" y="106"/>
                      </a:cxn>
                      <a:cxn ang="0">
                        <a:pos x="1394" y="172"/>
                      </a:cxn>
                      <a:cxn ang="0">
                        <a:pos x="1064" y="210"/>
                      </a:cxn>
                      <a:cxn ang="0">
                        <a:pos x="806" y="236"/>
                      </a:cxn>
                      <a:cxn ang="0">
                        <a:pos x="334" y="264"/>
                      </a:cxn>
                      <a:cxn ang="0">
                        <a:pos x="112" y="276"/>
                      </a:cxn>
                      <a:cxn ang="0">
                        <a:pos x="60" y="308"/>
                      </a:cxn>
                      <a:cxn ang="0">
                        <a:pos x="38" y="482"/>
                      </a:cxn>
                      <a:cxn ang="0">
                        <a:pos x="30" y="634"/>
                      </a:cxn>
                      <a:cxn ang="0">
                        <a:pos x="40" y="696"/>
                      </a:cxn>
                      <a:cxn ang="0">
                        <a:pos x="84" y="748"/>
                      </a:cxn>
                      <a:cxn ang="0">
                        <a:pos x="152" y="772"/>
                      </a:cxn>
                      <a:cxn ang="0">
                        <a:pos x="384" y="762"/>
                      </a:cxn>
                      <a:cxn ang="0">
                        <a:pos x="628" y="742"/>
                      </a:cxn>
                      <a:cxn ang="0">
                        <a:pos x="910" y="720"/>
                      </a:cxn>
                      <a:cxn ang="0">
                        <a:pos x="1282" y="700"/>
                      </a:cxn>
                      <a:cxn ang="0">
                        <a:pos x="1684" y="680"/>
                      </a:cxn>
                      <a:cxn ang="0">
                        <a:pos x="1954" y="630"/>
                      </a:cxn>
                      <a:cxn ang="0">
                        <a:pos x="2300" y="546"/>
                      </a:cxn>
                      <a:cxn ang="0">
                        <a:pos x="2578" y="498"/>
                      </a:cxn>
                      <a:cxn ang="0">
                        <a:pos x="2588" y="434"/>
                      </a:cxn>
                      <a:cxn ang="0">
                        <a:pos x="2618" y="420"/>
                      </a:cxn>
                    </a:cxnLst>
                    <a:rect l="0" t="0" r="r" b="b"/>
                    <a:pathLst>
                      <a:path w="2626" h="812">
                        <a:moveTo>
                          <a:pt x="2618" y="420"/>
                        </a:moveTo>
                        <a:lnTo>
                          <a:pt x="2626" y="462"/>
                        </a:lnTo>
                        <a:lnTo>
                          <a:pt x="2626" y="502"/>
                        </a:lnTo>
                        <a:lnTo>
                          <a:pt x="2618" y="522"/>
                        </a:lnTo>
                        <a:lnTo>
                          <a:pt x="2594" y="534"/>
                        </a:lnTo>
                        <a:lnTo>
                          <a:pt x="2588" y="536"/>
                        </a:lnTo>
                        <a:lnTo>
                          <a:pt x="2582" y="536"/>
                        </a:lnTo>
                        <a:lnTo>
                          <a:pt x="2520" y="544"/>
                        </a:lnTo>
                        <a:lnTo>
                          <a:pt x="2370" y="562"/>
                        </a:lnTo>
                        <a:lnTo>
                          <a:pt x="2364" y="564"/>
                        </a:lnTo>
                        <a:lnTo>
                          <a:pt x="2358" y="564"/>
                        </a:lnTo>
                        <a:lnTo>
                          <a:pt x="2222" y="592"/>
                        </a:lnTo>
                        <a:lnTo>
                          <a:pt x="2098" y="622"/>
                        </a:lnTo>
                        <a:lnTo>
                          <a:pt x="1982" y="656"/>
                        </a:lnTo>
                        <a:lnTo>
                          <a:pt x="1878" y="680"/>
                        </a:lnTo>
                        <a:lnTo>
                          <a:pt x="1800" y="696"/>
                        </a:lnTo>
                        <a:lnTo>
                          <a:pt x="1690" y="706"/>
                        </a:lnTo>
                        <a:lnTo>
                          <a:pt x="1544" y="716"/>
                        </a:lnTo>
                        <a:lnTo>
                          <a:pt x="1364" y="724"/>
                        </a:lnTo>
                        <a:lnTo>
                          <a:pt x="1088" y="742"/>
                        </a:lnTo>
                        <a:lnTo>
                          <a:pt x="916" y="754"/>
                        </a:lnTo>
                        <a:lnTo>
                          <a:pt x="904" y="758"/>
                        </a:lnTo>
                        <a:lnTo>
                          <a:pt x="704" y="770"/>
                        </a:lnTo>
                        <a:lnTo>
                          <a:pt x="452" y="782"/>
                        </a:lnTo>
                        <a:lnTo>
                          <a:pt x="252" y="802"/>
                        </a:lnTo>
                        <a:lnTo>
                          <a:pt x="246" y="806"/>
                        </a:lnTo>
                        <a:lnTo>
                          <a:pt x="154" y="812"/>
                        </a:lnTo>
                        <a:lnTo>
                          <a:pt x="148" y="812"/>
                        </a:lnTo>
                        <a:lnTo>
                          <a:pt x="114" y="800"/>
                        </a:lnTo>
                        <a:lnTo>
                          <a:pt x="108" y="802"/>
                        </a:lnTo>
                        <a:lnTo>
                          <a:pt x="64" y="772"/>
                        </a:lnTo>
                        <a:lnTo>
                          <a:pt x="32" y="742"/>
                        </a:lnTo>
                        <a:lnTo>
                          <a:pt x="16" y="708"/>
                        </a:lnTo>
                        <a:lnTo>
                          <a:pt x="8" y="678"/>
                        </a:lnTo>
                        <a:lnTo>
                          <a:pt x="4" y="620"/>
                        </a:lnTo>
                        <a:lnTo>
                          <a:pt x="0" y="572"/>
                        </a:lnTo>
                        <a:lnTo>
                          <a:pt x="4" y="512"/>
                        </a:lnTo>
                        <a:lnTo>
                          <a:pt x="24" y="350"/>
                        </a:lnTo>
                        <a:lnTo>
                          <a:pt x="34" y="280"/>
                        </a:lnTo>
                        <a:lnTo>
                          <a:pt x="8" y="226"/>
                        </a:lnTo>
                        <a:lnTo>
                          <a:pt x="6" y="202"/>
                        </a:lnTo>
                        <a:lnTo>
                          <a:pt x="20" y="212"/>
                        </a:lnTo>
                        <a:lnTo>
                          <a:pt x="46" y="234"/>
                        </a:lnTo>
                        <a:lnTo>
                          <a:pt x="70" y="244"/>
                        </a:lnTo>
                        <a:lnTo>
                          <a:pt x="100" y="252"/>
                        </a:lnTo>
                        <a:lnTo>
                          <a:pt x="188" y="248"/>
                        </a:lnTo>
                        <a:lnTo>
                          <a:pt x="330" y="242"/>
                        </a:lnTo>
                        <a:lnTo>
                          <a:pt x="516" y="230"/>
                        </a:lnTo>
                        <a:lnTo>
                          <a:pt x="972" y="196"/>
                        </a:lnTo>
                        <a:lnTo>
                          <a:pt x="1194" y="172"/>
                        </a:lnTo>
                        <a:lnTo>
                          <a:pt x="1514" y="128"/>
                        </a:lnTo>
                        <a:lnTo>
                          <a:pt x="1714" y="98"/>
                        </a:lnTo>
                        <a:lnTo>
                          <a:pt x="2040" y="38"/>
                        </a:lnTo>
                        <a:lnTo>
                          <a:pt x="2220" y="4"/>
                        </a:lnTo>
                        <a:lnTo>
                          <a:pt x="2248" y="0"/>
                        </a:lnTo>
                        <a:lnTo>
                          <a:pt x="2250" y="6"/>
                        </a:lnTo>
                        <a:lnTo>
                          <a:pt x="2232" y="24"/>
                        </a:lnTo>
                        <a:lnTo>
                          <a:pt x="2158" y="42"/>
                        </a:lnTo>
                        <a:lnTo>
                          <a:pt x="2010" y="68"/>
                        </a:lnTo>
                        <a:lnTo>
                          <a:pt x="1806" y="106"/>
                        </a:lnTo>
                        <a:lnTo>
                          <a:pt x="1592" y="140"/>
                        </a:lnTo>
                        <a:lnTo>
                          <a:pt x="1394" y="172"/>
                        </a:lnTo>
                        <a:lnTo>
                          <a:pt x="1388" y="172"/>
                        </a:lnTo>
                        <a:lnTo>
                          <a:pt x="1064" y="210"/>
                        </a:lnTo>
                        <a:lnTo>
                          <a:pt x="812" y="234"/>
                        </a:lnTo>
                        <a:lnTo>
                          <a:pt x="806" y="236"/>
                        </a:lnTo>
                        <a:lnTo>
                          <a:pt x="546" y="252"/>
                        </a:lnTo>
                        <a:lnTo>
                          <a:pt x="334" y="264"/>
                        </a:lnTo>
                        <a:lnTo>
                          <a:pt x="326" y="266"/>
                        </a:lnTo>
                        <a:lnTo>
                          <a:pt x="112" y="276"/>
                        </a:lnTo>
                        <a:lnTo>
                          <a:pt x="74" y="286"/>
                        </a:lnTo>
                        <a:lnTo>
                          <a:pt x="60" y="308"/>
                        </a:lnTo>
                        <a:lnTo>
                          <a:pt x="48" y="382"/>
                        </a:lnTo>
                        <a:lnTo>
                          <a:pt x="38" y="482"/>
                        </a:lnTo>
                        <a:lnTo>
                          <a:pt x="24" y="564"/>
                        </a:lnTo>
                        <a:lnTo>
                          <a:pt x="30" y="634"/>
                        </a:lnTo>
                        <a:lnTo>
                          <a:pt x="30" y="640"/>
                        </a:lnTo>
                        <a:lnTo>
                          <a:pt x="40" y="696"/>
                        </a:lnTo>
                        <a:lnTo>
                          <a:pt x="60" y="722"/>
                        </a:lnTo>
                        <a:lnTo>
                          <a:pt x="84" y="748"/>
                        </a:lnTo>
                        <a:lnTo>
                          <a:pt x="116" y="764"/>
                        </a:lnTo>
                        <a:lnTo>
                          <a:pt x="152" y="772"/>
                        </a:lnTo>
                        <a:lnTo>
                          <a:pt x="280" y="776"/>
                        </a:lnTo>
                        <a:lnTo>
                          <a:pt x="384" y="762"/>
                        </a:lnTo>
                        <a:lnTo>
                          <a:pt x="480" y="756"/>
                        </a:lnTo>
                        <a:lnTo>
                          <a:pt x="628" y="742"/>
                        </a:lnTo>
                        <a:lnTo>
                          <a:pt x="788" y="732"/>
                        </a:lnTo>
                        <a:lnTo>
                          <a:pt x="910" y="720"/>
                        </a:lnTo>
                        <a:lnTo>
                          <a:pt x="1108" y="712"/>
                        </a:lnTo>
                        <a:lnTo>
                          <a:pt x="1282" y="700"/>
                        </a:lnTo>
                        <a:lnTo>
                          <a:pt x="1506" y="690"/>
                        </a:lnTo>
                        <a:lnTo>
                          <a:pt x="1684" y="680"/>
                        </a:lnTo>
                        <a:lnTo>
                          <a:pt x="1816" y="662"/>
                        </a:lnTo>
                        <a:lnTo>
                          <a:pt x="1954" y="630"/>
                        </a:lnTo>
                        <a:lnTo>
                          <a:pt x="2196" y="568"/>
                        </a:lnTo>
                        <a:lnTo>
                          <a:pt x="2300" y="546"/>
                        </a:lnTo>
                        <a:lnTo>
                          <a:pt x="2450" y="524"/>
                        </a:lnTo>
                        <a:lnTo>
                          <a:pt x="2578" y="498"/>
                        </a:lnTo>
                        <a:lnTo>
                          <a:pt x="2584" y="480"/>
                        </a:lnTo>
                        <a:lnTo>
                          <a:pt x="2588" y="434"/>
                        </a:lnTo>
                        <a:lnTo>
                          <a:pt x="2602" y="408"/>
                        </a:lnTo>
                        <a:lnTo>
                          <a:pt x="2618" y="420"/>
                        </a:lnTo>
                        <a:close/>
                      </a:path>
                    </a:pathLst>
                  </a:custGeom>
                  <a:solidFill>
                    <a:srgbClr val="000066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35848" name="Group 8"/>
              <p:cNvGrpSpPr>
                <a:grpSpLocks/>
              </p:cNvGrpSpPr>
              <p:nvPr/>
            </p:nvGrpSpPr>
            <p:grpSpPr bwMode="auto">
              <a:xfrm>
                <a:off x="3552" y="1632"/>
                <a:ext cx="755" cy="1026"/>
                <a:chOff x="2451" y="1408"/>
                <a:chExt cx="520" cy="711"/>
              </a:xfrm>
            </p:grpSpPr>
            <p:sp>
              <p:nvSpPr>
                <p:cNvPr id="35849" name="Freeform 9"/>
                <p:cNvSpPr>
                  <a:spLocks/>
                </p:cNvSpPr>
                <p:nvPr/>
              </p:nvSpPr>
              <p:spPr bwMode="auto">
                <a:xfrm>
                  <a:off x="2451" y="1677"/>
                  <a:ext cx="470" cy="442"/>
                </a:xfrm>
                <a:custGeom>
                  <a:avLst/>
                  <a:gdLst/>
                  <a:ahLst/>
                  <a:cxnLst>
                    <a:cxn ang="0">
                      <a:pos x="165" y="21"/>
                    </a:cxn>
                    <a:cxn ang="0">
                      <a:pos x="190" y="6"/>
                    </a:cxn>
                    <a:cxn ang="0">
                      <a:pos x="226" y="0"/>
                    </a:cxn>
                    <a:cxn ang="0">
                      <a:pos x="256" y="10"/>
                    </a:cxn>
                    <a:cxn ang="0">
                      <a:pos x="277" y="28"/>
                    </a:cxn>
                    <a:cxn ang="0">
                      <a:pos x="301" y="63"/>
                    </a:cxn>
                    <a:cxn ang="0">
                      <a:pos x="327" y="81"/>
                    </a:cxn>
                    <a:cxn ang="0">
                      <a:pos x="359" y="99"/>
                    </a:cxn>
                    <a:cxn ang="0">
                      <a:pos x="410" y="115"/>
                    </a:cxn>
                    <a:cxn ang="0">
                      <a:pos x="458" y="139"/>
                    </a:cxn>
                    <a:cxn ang="0">
                      <a:pos x="468" y="156"/>
                    </a:cxn>
                    <a:cxn ang="0">
                      <a:pos x="470" y="181"/>
                    </a:cxn>
                    <a:cxn ang="0">
                      <a:pos x="455" y="186"/>
                    </a:cxn>
                    <a:cxn ang="0">
                      <a:pos x="422" y="183"/>
                    </a:cxn>
                    <a:cxn ang="0">
                      <a:pos x="345" y="157"/>
                    </a:cxn>
                    <a:cxn ang="0">
                      <a:pos x="353" y="202"/>
                    </a:cxn>
                    <a:cxn ang="0">
                      <a:pos x="359" y="262"/>
                    </a:cxn>
                    <a:cxn ang="0">
                      <a:pos x="359" y="267"/>
                    </a:cxn>
                    <a:cxn ang="0">
                      <a:pos x="356" y="331"/>
                    </a:cxn>
                    <a:cxn ang="0">
                      <a:pos x="341" y="382"/>
                    </a:cxn>
                    <a:cxn ang="0">
                      <a:pos x="323" y="414"/>
                    </a:cxn>
                    <a:cxn ang="0">
                      <a:pos x="288" y="435"/>
                    </a:cxn>
                    <a:cxn ang="0">
                      <a:pos x="238" y="439"/>
                    </a:cxn>
                    <a:cxn ang="0">
                      <a:pos x="234" y="442"/>
                    </a:cxn>
                    <a:cxn ang="0">
                      <a:pos x="189" y="427"/>
                    </a:cxn>
                    <a:cxn ang="0">
                      <a:pos x="184" y="429"/>
                    </a:cxn>
                    <a:cxn ang="0">
                      <a:pos x="160" y="387"/>
                    </a:cxn>
                    <a:cxn ang="0">
                      <a:pos x="135" y="330"/>
                    </a:cxn>
                    <a:cxn ang="0">
                      <a:pos x="123" y="258"/>
                    </a:cxn>
                    <a:cxn ang="0">
                      <a:pos x="87" y="240"/>
                    </a:cxn>
                    <a:cxn ang="0">
                      <a:pos x="51" y="222"/>
                    </a:cxn>
                    <a:cxn ang="0">
                      <a:pos x="22" y="201"/>
                    </a:cxn>
                    <a:cxn ang="0">
                      <a:pos x="4" y="175"/>
                    </a:cxn>
                    <a:cxn ang="0">
                      <a:pos x="0" y="160"/>
                    </a:cxn>
                    <a:cxn ang="0">
                      <a:pos x="1" y="139"/>
                    </a:cxn>
                    <a:cxn ang="0">
                      <a:pos x="19" y="120"/>
                    </a:cxn>
                    <a:cxn ang="0">
                      <a:pos x="45" y="97"/>
                    </a:cxn>
                    <a:cxn ang="0">
                      <a:pos x="40" y="100"/>
                    </a:cxn>
                    <a:cxn ang="0">
                      <a:pos x="45" y="97"/>
                    </a:cxn>
                    <a:cxn ang="0">
                      <a:pos x="78" y="72"/>
                    </a:cxn>
                    <a:cxn ang="0">
                      <a:pos x="120" y="39"/>
                    </a:cxn>
                    <a:cxn ang="0">
                      <a:pos x="165" y="21"/>
                    </a:cxn>
                  </a:cxnLst>
                  <a:rect l="0" t="0" r="r" b="b"/>
                  <a:pathLst>
                    <a:path w="470" h="442">
                      <a:moveTo>
                        <a:pt x="165" y="21"/>
                      </a:moveTo>
                      <a:lnTo>
                        <a:pt x="190" y="6"/>
                      </a:lnTo>
                      <a:lnTo>
                        <a:pt x="226" y="0"/>
                      </a:lnTo>
                      <a:lnTo>
                        <a:pt x="256" y="10"/>
                      </a:lnTo>
                      <a:lnTo>
                        <a:pt x="277" y="28"/>
                      </a:lnTo>
                      <a:lnTo>
                        <a:pt x="301" y="63"/>
                      </a:lnTo>
                      <a:lnTo>
                        <a:pt x="327" y="81"/>
                      </a:lnTo>
                      <a:lnTo>
                        <a:pt x="359" y="99"/>
                      </a:lnTo>
                      <a:lnTo>
                        <a:pt x="410" y="115"/>
                      </a:lnTo>
                      <a:lnTo>
                        <a:pt x="458" y="139"/>
                      </a:lnTo>
                      <a:lnTo>
                        <a:pt x="468" y="156"/>
                      </a:lnTo>
                      <a:lnTo>
                        <a:pt x="470" y="181"/>
                      </a:lnTo>
                      <a:lnTo>
                        <a:pt x="455" y="186"/>
                      </a:lnTo>
                      <a:lnTo>
                        <a:pt x="422" y="183"/>
                      </a:lnTo>
                      <a:lnTo>
                        <a:pt x="345" y="157"/>
                      </a:lnTo>
                      <a:lnTo>
                        <a:pt x="353" y="202"/>
                      </a:lnTo>
                      <a:lnTo>
                        <a:pt x="359" y="262"/>
                      </a:lnTo>
                      <a:lnTo>
                        <a:pt x="359" y="267"/>
                      </a:lnTo>
                      <a:lnTo>
                        <a:pt x="356" y="331"/>
                      </a:lnTo>
                      <a:lnTo>
                        <a:pt x="341" y="382"/>
                      </a:lnTo>
                      <a:lnTo>
                        <a:pt x="323" y="414"/>
                      </a:lnTo>
                      <a:lnTo>
                        <a:pt x="288" y="435"/>
                      </a:lnTo>
                      <a:lnTo>
                        <a:pt x="238" y="439"/>
                      </a:lnTo>
                      <a:lnTo>
                        <a:pt x="234" y="442"/>
                      </a:lnTo>
                      <a:lnTo>
                        <a:pt x="189" y="427"/>
                      </a:lnTo>
                      <a:lnTo>
                        <a:pt x="184" y="429"/>
                      </a:lnTo>
                      <a:lnTo>
                        <a:pt x="160" y="387"/>
                      </a:lnTo>
                      <a:lnTo>
                        <a:pt x="135" y="330"/>
                      </a:lnTo>
                      <a:lnTo>
                        <a:pt x="123" y="258"/>
                      </a:lnTo>
                      <a:lnTo>
                        <a:pt x="87" y="240"/>
                      </a:lnTo>
                      <a:lnTo>
                        <a:pt x="51" y="222"/>
                      </a:lnTo>
                      <a:lnTo>
                        <a:pt x="22" y="201"/>
                      </a:lnTo>
                      <a:lnTo>
                        <a:pt x="4" y="175"/>
                      </a:lnTo>
                      <a:lnTo>
                        <a:pt x="0" y="160"/>
                      </a:lnTo>
                      <a:lnTo>
                        <a:pt x="1" y="139"/>
                      </a:lnTo>
                      <a:lnTo>
                        <a:pt x="19" y="120"/>
                      </a:lnTo>
                      <a:lnTo>
                        <a:pt x="45" y="97"/>
                      </a:lnTo>
                      <a:lnTo>
                        <a:pt x="40" y="100"/>
                      </a:lnTo>
                      <a:lnTo>
                        <a:pt x="45" y="97"/>
                      </a:lnTo>
                      <a:lnTo>
                        <a:pt x="78" y="72"/>
                      </a:lnTo>
                      <a:lnTo>
                        <a:pt x="120" y="39"/>
                      </a:lnTo>
                      <a:lnTo>
                        <a:pt x="165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35850" name="Group 10"/>
                <p:cNvGrpSpPr>
                  <a:grpSpLocks/>
                </p:cNvGrpSpPr>
                <p:nvPr/>
              </p:nvGrpSpPr>
              <p:grpSpPr bwMode="auto">
                <a:xfrm>
                  <a:off x="2520" y="1656"/>
                  <a:ext cx="451" cy="459"/>
                  <a:chOff x="2520" y="1656"/>
                  <a:chExt cx="451" cy="459"/>
                </a:xfrm>
              </p:grpSpPr>
              <p:sp>
                <p:nvSpPr>
                  <p:cNvPr id="35851" name="Freeform 11"/>
                  <p:cNvSpPr>
                    <a:spLocks/>
                  </p:cNvSpPr>
                  <p:nvPr/>
                </p:nvSpPr>
                <p:spPr bwMode="auto">
                  <a:xfrm>
                    <a:off x="2520" y="1656"/>
                    <a:ext cx="451" cy="459"/>
                  </a:xfrm>
                  <a:custGeom>
                    <a:avLst/>
                    <a:gdLst/>
                    <a:ahLst/>
                    <a:cxnLst>
                      <a:cxn ang="0">
                        <a:pos x="38" y="41"/>
                      </a:cxn>
                      <a:cxn ang="0">
                        <a:pos x="101" y="44"/>
                      </a:cxn>
                      <a:cxn ang="0">
                        <a:pos x="160" y="44"/>
                      </a:cxn>
                      <a:cxn ang="0">
                        <a:pos x="248" y="28"/>
                      </a:cxn>
                      <a:cxn ang="0">
                        <a:pos x="316" y="9"/>
                      </a:cxn>
                      <a:cxn ang="0">
                        <a:pos x="352" y="0"/>
                      </a:cxn>
                      <a:cxn ang="0">
                        <a:pos x="372" y="0"/>
                      </a:cxn>
                      <a:cxn ang="0">
                        <a:pos x="385" y="8"/>
                      </a:cxn>
                      <a:cxn ang="0">
                        <a:pos x="394" y="47"/>
                      </a:cxn>
                      <a:cxn ang="0">
                        <a:pos x="407" y="144"/>
                      </a:cxn>
                      <a:cxn ang="0">
                        <a:pos x="409" y="149"/>
                      </a:cxn>
                      <a:cxn ang="0">
                        <a:pos x="426" y="255"/>
                      </a:cxn>
                      <a:cxn ang="0">
                        <a:pos x="446" y="372"/>
                      </a:cxn>
                      <a:cxn ang="0">
                        <a:pos x="451" y="411"/>
                      </a:cxn>
                      <a:cxn ang="0">
                        <a:pos x="449" y="426"/>
                      </a:cxn>
                      <a:cxn ang="0">
                        <a:pos x="433" y="440"/>
                      </a:cxn>
                      <a:cxn ang="0">
                        <a:pos x="427" y="440"/>
                      </a:cxn>
                      <a:cxn ang="0">
                        <a:pos x="400" y="443"/>
                      </a:cxn>
                      <a:cxn ang="0">
                        <a:pos x="289" y="438"/>
                      </a:cxn>
                      <a:cxn ang="0">
                        <a:pos x="284" y="440"/>
                      </a:cxn>
                      <a:cxn ang="0">
                        <a:pos x="187" y="447"/>
                      </a:cxn>
                      <a:cxn ang="0">
                        <a:pos x="114" y="456"/>
                      </a:cxn>
                      <a:cxn ang="0">
                        <a:pos x="61" y="459"/>
                      </a:cxn>
                      <a:cxn ang="0">
                        <a:pos x="57" y="459"/>
                      </a:cxn>
                      <a:cxn ang="0">
                        <a:pos x="30" y="454"/>
                      </a:cxn>
                      <a:cxn ang="0">
                        <a:pos x="22" y="442"/>
                      </a:cxn>
                      <a:cxn ang="0">
                        <a:pos x="18" y="400"/>
                      </a:cxn>
                      <a:cxn ang="0">
                        <a:pos x="16" y="313"/>
                      </a:cxn>
                      <a:cxn ang="0">
                        <a:pos x="10" y="201"/>
                      </a:cxn>
                      <a:cxn ang="0">
                        <a:pos x="0" y="65"/>
                      </a:cxn>
                      <a:cxn ang="0">
                        <a:pos x="1" y="47"/>
                      </a:cxn>
                      <a:cxn ang="0">
                        <a:pos x="16" y="39"/>
                      </a:cxn>
                      <a:cxn ang="0">
                        <a:pos x="38" y="41"/>
                      </a:cxn>
                    </a:cxnLst>
                    <a:rect l="0" t="0" r="r" b="b"/>
                    <a:pathLst>
                      <a:path w="451" h="459">
                        <a:moveTo>
                          <a:pt x="38" y="41"/>
                        </a:moveTo>
                        <a:lnTo>
                          <a:pt x="101" y="44"/>
                        </a:lnTo>
                        <a:lnTo>
                          <a:pt x="160" y="44"/>
                        </a:lnTo>
                        <a:lnTo>
                          <a:pt x="248" y="28"/>
                        </a:lnTo>
                        <a:lnTo>
                          <a:pt x="316" y="9"/>
                        </a:lnTo>
                        <a:lnTo>
                          <a:pt x="352" y="0"/>
                        </a:lnTo>
                        <a:lnTo>
                          <a:pt x="372" y="0"/>
                        </a:lnTo>
                        <a:lnTo>
                          <a:pt x="385" y="8"/>
                        </a:lnTo>
                        <a:lnTo>
                          <a:pt x="394" y="47"/>
                        </a:lnTo>
                        <a:lnTo>
                          <a:pt x="407" y="144"/>
                        </a:lnTo>
                        <a:lnTo>
                          <a:pt x="409" y="149"/>
                        </a:lnTo>
                        <a:lnTo>
                          <a:pt x="426" y="255"/>
                        </a:lnTo>
                        <a:lnTo>
                          <a:pt x="446" y="372"/>
                        </a:lnTo>
                        <a:lnTo>
                          <a:pt x="451" y="411"/>
                        </a:lnTo>
                        <a:lnTo>
                          <a:pt x="449" y="426"/>
                        </a:lnTo>
                        <a:lnTo>
                          <a:pt x="433" y="440"/>
                        </a:lnTo>
                        <a:lnTo>
                          <a:pt x="427" y="440"/>
                        </a:lnTo>
                        <a:lnTo>
                          <a:pt x="400" y="443"/>
                        </a:lnTo>
                        <a:lnTo>
                          <a:pt x="289" y="438"/>
                        </a:lnTo>
                        <a:lnTo>
                          <a:pt x="284" y="440"/>
                        </a:lnTo>
                        <a:lnTo>
                          <a:pt x="187" y="447"/>
                        </a:lnTo>
                        <a:lnTo>
                          <a:pt x="114" y="456"/>
                        </a:lnTo>
                        <a:lnTo>
                          <a:pt x="61" y="459"/>
                        </a:lnTo>
                        <a:lnTo>
                          <a:pt x="57" y="459"/>
                        </a:lnTo>
                        <a:lnTo>
                          <a:pt x="30" y="454"/>
                        </a:lnTo>
                        <a:lnTo>
                          <a:pt x="22" y="442"/>
                        </a:lnTo>
                        <a:lnTo>
                          <a:pt x="18" y="400"/>
                        </a:lnTo>
                        <a:lnTo>
                          <a:pt x="16" y="313"/>
                        </a:lnTo>
                        <a:lnTo>
                          <a:pt x="10" y="201"/>
                        </a:lnTo>
                        <a:lnTo>
                          <a:pt x="0" y="65"/>
                        </a:lnTo>
                        <a:lnTo>
                          <a:pt x="1" y="47"/>
                        </a:lnTo>
                        <a:lnTo>
                          <a:pt x="16" y="39"/>
                        </a:lnTo>
                        <a:lnTo>
                          <a:pt x="38" y="4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5852" name="Freeform 12"/>
                  <p:cNvSpPr>
                    <a:spLocks/>
                  </p:cNvSpPr>
                  <p:nvPr/>
                </p:nvSpPr>
                <p:spPr bwMode="auto">
                  <a:xfrm>
                    <a:off x="2544" y="1680"/>
                    <a:ext cx="400" cy="411"/>
                  </a:xfrm>
                  <a:custGeom>
                    <a:avLst/>
                    <a:gdLst/>
                    <a:ahLst/>
                    <a:cxnLst>
                      <a:cxn ang="0">
                        <a:pos x="0" y="37"/>
                      </a:cxn>
                      <a:cxn ang="0">
                        <a:pos x="66" y="38"/>
                      </a:cxn>
                      <a:cxn ang="0">
                        <a:pos x="138" y="41"/>
                      </a:cxn>
                      <a:cxn ang="0">
                        <a:pos x="195" y="35"/>
                      </a:cxn>
                      <a:cxn ang="0">
                        <a:pos x="259" y="20"/>
                      </a:cxn>
                      <a:cxn ang="0">
                        <a:pos x="324" y="0"/>
                      </a:cxn>
                      <a:cxn ang="0">
                        <a:pos x="335" y="1"/>
                      </a:cxn>
                      <a:cxn ang="0">
                        <a:pos x="349" y="10"/>
                      </a:cxn>
                      <a:cxn ang="0">
                        <a:pos x="360" y="109"/>
                      </a:cxn>
                      <a:cxn ang="0">
                        <a:pos x="373" y="186"/>
                      </a:cxn>
                      <a:cxn ang="0">
                        <a:pos x="385" y="261"/>
                      </a:cxn>
                      <a:cxn ang="0">
                        <a:pos x="400" y="364"/>
                      </a:cxn>
                      <a:cxn ang="0">
                        <a:pos x="399" y="385"/>
                      </a:cxn>
                      <a:cxn ang="0">
                        <a:pos x="389" y="394"/>
                      </a:cxn>
                      <a:cxn ang="0">
                        <a:pos x="354" y="397"/>
                      </a:cxn>
                      <a:cxn ang="0">
                        <a:pos x="255" y="392"/>
                      </a:cxn>
                      <a:cxn ang="0">
                        <a:pos x="251" y="393"/>
                      </a:cxn>
                      <a:cxn ang="0">
                        <a:pos x="185" y="398"/>
                      </a:cxn>
                      <a:cxn ang="0">
                        <a:pos x="179" y="401"/>
                      </a:cxn>
                      <a:cxn ang="0">
                        <a:pos x="98" y="408"/>
                      </a:cxn>
                      <a:cxn ang="0">
                        <a:pos x="37" y="411"/>
                      </a:cxn>
                      <a:cxn ang="0">
                        <a:pos x="22" y="405"/>
                      </a:cxn>
                      <a:cxn ang="0">
                        <a:pos x="17" y="404"/>
                      </a:cxn>
                      <a:cxn ang="0">
                        <a:pos x="13" y="373"/>
                      </a:cxn>
                      <a:cxn ang="0">
                        <a:pos x="13" y="236"/>
                      </a:cxn>
                      <a:cxn ang="0">
                        <a:pos x="12" y="154"/>
                      </a:cxn>
                      <a:cxn ang="0">
                        <a:pos x="1" y="73"/>
                      </a:cxn>
                      <a:cxn ang="0">
                        <a:pos x="0" y="37"/>
                      </a:cxn>
                    </a:cxnLst>
                    <a:rect l="0" t="0" r="r" b="b"/>
                    <a:pathLst>
                      <a:path w="400" h="411">
                        <a:moveTo>
                          <a:pt x="0" y="37"/>
                        </a:moveTo>
                        <a:lnTo>
                          <a:pt x="66" y="38"/>
                        </a:lnTo>
                        <a:lnTo>
                          <a:pt x="138" y="41"/>
                        </a:lnTo>
                        <a:lnTo>
                          <a:pt x="195" y="35"/>
                        </a:lnTo>
                        <a:lnTo>
                          <a:pt x="259" y="20"/>
                        </a:lnTo>
                        <a:lnTo>
                          <a:pt x="324" y="0"/>
                        </a:lnTo>
                        <a:lnTo>
                          <a:pt x="335" y="1"/>
                        </a:lnTo>
                        <a:lnTo>
                          <a:pt x="349" y="10"/>
                        </a:lnTo>
                        <a:lnTo>
                          <a:pt x="360" y="109"/>
                        </a:lnTo>
                        <a:lnTo>
                          <a:pt x="373" y="186"/>
                        </a:lnTo>
                        <a:lnTo>
                          <a:pt x="385" y="261"/>
                        </a:lnTo>
                        <a:lnTo>
                          <a:pt x="400" y="364"/>
                        </a:lnTo>
                        <a:lnTo>
                          <a:pt x="399" y="385"/>
                        </a:lnTo>
                        <a:lnTo>
                          <a:pt x="389" y="394"/>
                        </a:lnTo>
                        <a:lnTo>
                          <a:pt x="354" y="397"/>
                        </a:lnTo>
                        <a:lnTo>
                          <a:pt x="255" y="392"/>
                        </a:lnTo>
                        <a:lnTo>
                          <a:pt x="251" y="393"/>
                        </a:lnTo>
                        <a:lnTo>
                          <a:pt x="185" y="398"/>
                        </a:lnTo>
                        <a:lnTo>
                          <a:pt x="179" y="401"/>
                        </a:lnTo>
                        <a:lnTo>
                          <a:pt x="98" y="408"/>
                        </a:lnTo>
                        <a:lnTo>
                          <a:pt x="37" y="411"/>
                        </a:lnTo>
                        <a:lnTo>
                          <a:pt x="22" y="405"/>
                        </a:lnTo>
                        <a:lnTo>
                          <a:pt x="17" y="404"/>
                        </a:lnTo>
                        <a:lnTo>
                          <a:pt x="13" y="373"/>
                        </a:lnTo>
                        <a:lnTo>
                          <a:pt x="13" y="236"/>
                        </a:lnTo>
                        <a:lnTo>
                          <a:pt x="12" y="154"/>
                        </a:lnTo>
                        <a:lnTo>
                          <a:pt x="1" y="73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35853" name="Freeform 13"/>
                <p:cNvSpPr>
                  <a:spLocks/>
                </p:cNvSpPr>
                <p:nvPr/>
              </p:nvSpPr>
              <p:spPr bwMode="auto">
                <a:xfrm>
                  <a:off x="2514" y="1827"/>
                  <a:ext cx="99" cy="174"/>
                </a:xfrm>
                <a:custGeom>
                  <a:avLst/>
                  <a:gdLst/>
                  <a:ahLst/>
                  <a:cxnLst>
                    <a:cxn ang="0">
                      <a:pos x="13" y="55"/>
                    </a:cxn>
                    <a:cxn ang="0">
                      <a:pos x="22" y="45"/>
                    </a:cxn>
                    <a:cxn ang="0">
                      <a:pos x="22" y="36"/>
                    </a:cxn>
                    <a:cxn ang="0">
                      <a:pos x="21" y="27"/>
                    </a:cxn>
                    <a:cxn ang="0">
                      <a:pos x="27" y="18"/>
                    </a:cxn>
                    <a:cxn ang="0">
                      <a:pos x="36" y="9"/>
                    </a:cxn>
                    <a:cxn ang="0">
                      <a:pos x="45" y="4"/>
                    </a:cxn>
                    <a:cxn ang="0">
                      <a:pos x="55" y="0"/>
                    </a:cxn>
                    <a:cxn ang="0">
                      <a:pos x="66" y="1"/>
                    </a:cxn>
                    <a:cxn ang="0">
                      <a:pos x="75" y="4"/>
                    </a:cxn>
                    <a:cxn ang="0">
                      <a:pos x="82" y="10"/>
                    </a:cxn>
                    <a:cxn ang="0">
                      <a:pos x="87" y="21"/>
                    </a:cxn>
                    <a:cxn ang="0">
                      <a:pos x="81" y="31"/>
                    </a:cxn>
                    <a:cxn ang="0">
                      <a:pos x="75" y="39"/>
                    </a:cxn>
                    <a:cxn ang="0">
                      <a:pos x="66" y="45"/>
                    </a:cxn>
                    <a:cxn ang="0">
                      <a:pos x="57" y="49"/>
                    </a:cxn>
                    <a:cxn ang="0">
                      <a:pos x="52" y="57"/>
                    </a:cxn>
                    <a:cxn ang="0">
                      <a:pos x="51" y="66"/>
                    </a:cxn>
                    <a:cxn ang="0">
                      <a:pos x="55" y="73"/>
                    </a:cxn>
                    <a:cxn ang="0">
                      <a:pos x="64" y="78"/>
                    </a:cxn>
                    <a:cxn ang="0">
                      <a:pos x="78" y="84"/>
                    </a:cxn>
                    <a:cxn ang="0">
                      <a:pos x="88" y="90"/>
                    </a:cxn>
                    <a:cxn ang="0">
                      <a:pos x="97" y="99"/>
                    </a:cxn>
                    <a:cxn ang="0">
                      <a:pos x="99" y="109"/>
                    </a:cxn>
                    <a:cxn ang="0">
                      <a:pos x="99" y="120"/>
                    </a:cxn>
                    <a:cxn ang="0">
                      <a:pos x="97" y="129"/>
                    </a:cxn>
                    <a:cxn ang="0">
                      <a:pos x="88" y="133"/>
                    </a:cxn>
                    <a:cxn ang="0">
                      <a:pos x="76" y="135"/>
                    </a:cxn>
                    <a:cxn ang="0">
                      <a:pos x="66" y="136"/>
                    </a:cxn>
                    <a:cxn ang="0">
                      <a:pos x="55" y="130"/>
                    </a:cxn>
                    <a:cxn ang="0">
                      <a:pos x="48" y="121"/>
                    </a:cxn>
                    <a:cxn ang="0">
                      <a:pos x="40" y="127"/>
                    </a:cxn>
                    <a:cxn ang="0">
                      <a:pos x="40" y="136"/>
                    </a:cxn>
                    <a:cxn ang="0">
                      <a:pos x="46" y="147"/>
                    </a:cxn>
                    <a:cxn ang="0">
                      <a:pos x="49" y="157"/>
                    </a:cxn>
                    <a:cxn ang="0">
                      <a:pos x="43" y="168"/>
                    </a:cxn>
                    <a:cxn ang="0">
                      <a:pos x="34" y="172"/>
                    </a:cxn>
                    <a:cxn ang="0">
                      <a:pos x="24" y="172"/>
                    </a:cxn>
                    <a:cxn ang="0">
                      <a:pos x="15" y="163"/>
                    </a:cxn>
                    <a:cxn ang="0">
                      <a:pos x="6" y="153"/>
                    </a:cxn>
                    <a:cxn ang="0">
                      <a:pos x="4" y="142"/>
                    </a:cxn>
                    <a:cxn ang="0">
                      <a:pos x="4" y="132"/>
                    </a:cxn>
                    <a:cxn ang="0">
                      <a:pos x="7" y="121"/>
                    </a:cxn>
                    <a:cxn ang="0">
                      <a:pos x="7" y="112"/>
                    </a:cxn>
                    <a:cxn ang="0">
                      <a:pos x="7" y="103"/>
                    </a:cxn>
                    <a:cxn ang="0">
                      <a:pos x="7" y="94"/>
                    </a:cxn>
                    <a:cxn ang="0">
                      <a:pos x="0" y="70"/>
                    </a:cxn>
                  </a:cxnLst>
                  <a:rect l="0" t="0" r="r" b="b"/>
                  <a:pathLst>
                    <a:path w="99" h="174">
                      <a:moveTo>
                        <a:pt x="7" y="55"/>
                      </a:moveTo>
                      <a:lnTo>
                        <a:pt x="13" y="55"/>
                      </a:lnTo>
                      <a:lnTo>
                        <a:pt x="18" y="51"/>
                      </a:lnTo>
                      <a:lnTo>
                        <a:pt x="22" y="45"/>
                      </a:lnTo>
                      <a:lnTo>
                        <a:pt x="22" y="40"/>
                      </a:lnTo>
                      <a:lnTo>
                        <a:pt x="22" y="36"/>
                      </a:lnTo>
                      <a:lnTo>
                        <a:pt x="21" y="31"/>
                      </a:lnTo>
                      <a:lnTo>
                        <a:pt x="21" y="27"/>
                      </a:lnTo>
                      <a:lnTo>
                        <a:pt x="22" y="22"/>
                      </a:lnTo>
                      <a:lnTo>
                        <a:pt x="27" y="18"/>
                      </a:lnTo>
                      <a:lnTo>
                        <a:pt x="30" y="13"/>
                      </a:lnTo>
                      <a:lnTo>
                        <a:pt x="36" y="9"/>
                      </a:lnTo>
                      <a:lnTo>
                        <a:pt x="40" y="6"/>
                      </a:lnTo>
                      <a:lnTo>
                        <a:pt x="45" y="4"/>
                      </a:lnTo>
                      <a:lnTo>
                        <a:pt x="49" y="1"/>
                      </a:lnTo>
                      <a:lnTo>
                        <a:pt x="55" y="0"/>
                      </a:lnTo>
                      <a:lnTo>
                        <a:pt x="60" y="0"/>
                      </a:lnTo>
                      <a:lnTo>
                        <a:pt x="66" y="1"/>
                      </a:lnTo>
                      <a:lnTo>
                        <a:pt x="70" y="3"/>
                      </a:lnTo>
                      <a:lnTo>
                        <a:pt x="75" y="4"/>
                      </a:lnTo>
                      <a:lnTo>
                        <a:pt x="79" y="6"/>
                      </a:lnTo>
                      <a:lnTo>
                        <a:pt x="82" y="10"/>
                      </a:lnTo>
                      <a:lnTo>
                        <a:pt x="87" y="16"/>
                      </a:lnTo>
                      <a:lnTo>
                        <a:pt x="87" y="21"/>
                      </a:lnTo>
                      <a:lnTo>
                        <a:pt x="87" y="25"/>
                      </a:lnTo>
                      <a:lnTo>
                        <a:pt x="81" y="31"/>
                      </a:lnTo>
                      <a:lnTo>
                        <a:pt x="79" y="37"/>
                      </a:lnTo>
                      <a:lnTo>
                        <a:pt x="75" y="39"/>
                      </a:lnTo>
                      <a:lnTo>
                        <a:pt x="70" y="42"/>
                      </a:lnTo>
                      <a:lnTo>
                        <a:pt x="66" y="45"/>
                      </a:lnTo>
                      <a:lnTo>
                        <a:pt x="61" y="46"/>
                      </a:lnTo>
                      <a:lnTo>
                        <a:pt x="57" y="49"/>
                      </a:lnTo>
                      <a:lnTo>
                        <a:pt x="52" y="52"/>
                      </a:lnTo>
                      <a:lnTo>
                        <a:pt x="52" y="57"/>
                      </a:lnTo>
                      <a:lnTo>
                        <a:pt x="51" y="61"/>
                      </a:lnTo>
                      <a:lnTo>
                        <a:pt x="51" y="66"/>
                      </a:lnTo>
                      <a:lnTo>
                        <a:pt x="51" y="70"/>
                      </a:lnTo>
                      <a:lnTo>
                        <a:pt x="55" y="73"/>
                      </a:lnTo>
                      <a:lnTo>
                        <a:pt x="60" y="75"/>
                      </a:lnTo>
                      <a:lnTo>
                        <a:pt x="64" y="78"/>
                      </a:lnTo>
                      <a:lnTo>
                        <a:pt x="70" y="79"/>
                      </a:lnTo>
                      <a:lnTo>
                        <a:pt x="78" y="84"/>
                      </a:lnTo>
                      <a:lnTo>
                        <a:pt x="84" y="87"/>
                      </a:lnTo>
                      <a:lnTo>
                        <a:pt x="88" y="90"/>
                      </a:lnTo>
                      <a:lnTo>
                        <a:pt x="93" y="96"/>
                      </a:lnTo>
                      <a:lnTo>
                        <a:pt x="97" y="99"/>
                      </a:lnTo>
                      <a:lnTo>
                        <a:pt x="97" y="103"/>
                      </a:lnTo>
                      <a:lnTo>
                        <a:pt x="99" y="109"/>
                      </a:lnTo>
                      <a:lnTo>
                        <a:pt x="99" y="114"/>
                      </a:lnTo>
                      <a:lnTo>
                        <a:pt x="99" y="120"/>
                      </a:lnTo>
                      <a:lnTo>
                        <a:pt x="97" y="124"/>
                      </a:lnTo>
                      <a:lnTo>
                        <a:pt x="97" y="129"/>
                      </a:lnTo>
                      <a:lnTo>
                        <a:pt x="93" y="132"/>
                      </a:lnTo>
                      <a:lnTo>
                        <a:pt x="88" y="133"/>
                      </a:lnTo>
                      <a:lnTo>
                        <a:pt x="82" y="133"/>
                      </a:lnTo>
                      <a:lnTo>
                        <a:pt x="76" y="135"/>
                      </a:lnTo>
                      <a:lnTo>
                        <a:pt x="72" y="136"/>
                      </a:lnTo>
                      <a:lnTo>
                        <a:pt x="66" y="136"/>
                      </a:lnTo>
                      <a:lnTo>
                        <a:pt x="61" y="133"/>
                      </a:lnTo>
                      <a:lnTo>
                        <a:pt x="55" y="130"/>
                      </a:lnTo>
                      <a:lnTo>
                        <a:pt x="51" y="126"/>
                      </a:lnTo>
                      <a:lnTo>
                        <a:pt x="48" y="121"/>
                      </a:lnTo>
                      <a:lnTo>
                        <a:pt x="43" y="123"/>
                      </a:lnTo>
                      <a:lnTo>
                        <a:pt x="40" y="127"/>
                      </a:lnTo>
                      <a:lnTo>
                        <a:pt x="40" y="132"/>
                      </a:lnTo>
                      <a:lnTo>
                        <a:pt x="40" y="136"/>
                      </a:lnTo>
                      <a:lnTo>
                        <a:pt x="43" y="141"/>
                      </a:lnTo>
                      <a:lnTo>
                        <a:pt x="46" y="147"/>
                      </a:lnTo>
                      <a:lnTo>
                        <a:pt x="49" y="151"/>
                      </a:lnTo>
                      <a:lnTo>
                        <a:pt x="49" y="157"/>
                      </a:lnTo>
                      <a:lnTo>
                        <a:pt x="48" y="162"/>
                      </a:lnTo>
                      <a:lnTo>
                        <a:pt x="43" y="168"/>
                      </a:lnTo>
                      <a:lnTo>
                        <a:pt x="39" y="169"/>
                      </a:lnTo>
                      <a:lnTo>
                        <a:pt x="34" y="172"/>
                      </a:lnTo>
                      <a:lnTo>
                        <a:pt x="28" y="174"/>
                      </a:lnTo>
                      <a:lnTo>
                        <a:pt x="24" y="172"/>
                      </a:lnTo>
                      <a:lnTo>
                        <a:pt x="18" y="168"/>
                      </a:lnTo>
                      <a:lnTo>
                        <a:pt x="15" y="163"/>
                      </a:lnTo>
                      <a:lnTo>
                        <a:pt x="10" y="157"/>
                      </a:lnTo>
                      <a:lnTo>
                        <a:pt x="6" y="153"/>
                      </a:lnTo>
                      <a:lnTo>
                        <a:pt x="4" y="147"/>
                      </a:lnTo>
                      <a:lnTo>
                        <a:pt x="4" y="142"/>
                      </a:lnTo>
                      <a:lnTo>
                        <a:pt x="3" y="136"/>
                      </a:lnTo>
                      <a:lnTo>
                        <a:pt x="4" y="132"/>
                      </a:lnTo>
                      <a:lnTo>
                        <a:pt x="4" y="127"/>
                      </a:lnTo>
                      <a:lnTo>
                        <a:pt x="7" y="121"/>
                      </a:lnTo>
                      <a:lnTo>
                        <a:pt x="7" y="117"/>
                      </a:lnTo>
                      <a:lnTo>
                        <a:pt x="7" y="112"/>
                      </a:lnTo>
                      <a:lnTo>
                        <a:pt x="7" y="108"/>
                      </a:lnTo>
                      <a:lnTo>
                        <a:pt x="7" y="103"/>
                      </a:lnTo>
                      <a:lnTo>
                        <a:pt x="7" y="99"/>
                      </a:lnTo>
                      <a:lnTo>
                        <a:pt x="7" y="94"/>
                      </a:lnTo>
                      <a:lnTo>
                        <a:pt x="7" y="90"/>
                      </a:lnTo>
                      <a:lnTo>
                        <a:pt x="0" y="70"/>
                      </a:lnTo>
                      <a:lnTo>
                        <a:pt x="7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5854" name="Freeform 14"/>
                <p:cNvSpPr>
                  <a:spLocks/>
                </p:cNvSpPr>
                <p:nvPr/>
              </p:nvSpPr>
              <p:spPr bwMode="auto">
                <a:xfrm>
                  <a:off x="2849" y="1785"/>
                  <a:ext cx="103" cy="142"/>
                </a:xfrm>
                <a:custGeom>
                  <a:avLst/>
                  <a:gdLst/>
                  <a:ahLst/>
                  <a:cxnLst>
                    <a:cxn ang="0">
                      <a:pos x="72" y="19"/>
                    </a:cxn>
                    <a:cxn ang="0">
                      <a:pos x="60" y="12"/>
                    </a:cxn>
                    <a:cxn ang="0">
                      <a:pos x="46" y="6"/>
                    </a:cxn>
                    <a:cxn ang="0">
                      <a:pos x="36" y="1"/>
                    </a:cxn>
                    <a:cxn ang="0">
                      <a:pos x="25" y="0"/>
                    </a:cxn>
                    <a:cxn ang="0">
                      <a:pos x="15" y="0"/>
                    </a:cxn>
                    <a:cxn ang="0">
                      <a:pos x="3" y="7"/>
                    </a:cxn>
                    <a:cxn ang="0">
                      <a:pos x="0" y="16"/>
                    </a:cxn>
                    <a:cxn ang="0">
                      <a:pos x="3" y="25"/>
                    </a:cxn>
                    <a:cxn ang="0">
                      <a:pos x="12" y="33"/>
                    </a:cxn>
                    <a:cxn ang="0">
                      <a:pos x="22" y="36"/>
                    </a:cxn>
                    <a:cxn ang="0">
                      <a:pos x="33" y="39"/>
                    </a:cxn>
                    <a:cxn ang="0">
                      <a:pos x="42" y="45"/>
                    </a:cxn>
                    <a:cxn ang="0">
                      <a:pos x="40" y="54"/>
                    </a:cxn>
                    <a:cxn ang="0">
                      <a:pos x="34" y="61"/>
                    </a:cxn>
                    <a:cxn ang="0">
                      <a:pos x="27" y="69"/>
                    </a:cxn>
                    <a:cxn ang="0">
                      <a:pos x="22" y="78"/>
                    </a:cxn>
                    <a:cxn ang="0">
                      <a:pos x="15" y="87"/>
                    </a:cxn>
                    <a:cxn ang="0">
                      <a:pos x="13" y="97"/>
                    </a:cxn>
                    <a:cxn ang="0">
                      <a:pos x="18" y="106"/>
                    </a:cxn>
                    <a:cxn ang="0">
                      <a:pos x="28" y="108"/>
                    </a:cxn>
                    <a:cxn ang="0">
                      <a:pos x="37" y="99"/>
                    </a:cxn>
                    <a:cxn ang="0">
                      <a:pos x="48" y="94"/>
                    </a:cxn>
                    <a:cxn ang="0">
                      <a:pos x="54" y="103"/>
                    </a:cxn>
                    <a:cxn ang="0">
                      <a:pos x="52" y="114"/>
                    </a:cxn>
                    <a:cxn ang="0">
                      <a:pos x="51" y="124"/>
                    </a:cxn>
                    <a:cxn ang="0">
                      <a:pos x="52" y="133"/>
                    </a:cxn>
                    <a:cxn ang="0">
                      <a:pos x="60" y="142"/>
                    </a:cxn>
                    <a:cxn ang="0">
                      <a:pos x="72" y="141"/>
                    </a:cxn>
                    <a:cxn ang="0">
                      <a:pos x="81" y="133"/>
                    </a:cxn>
                    <a:cxn ang="0">
                      <a:pos x="87" y="123"/>
                    </a:cxn>
                    <a:cxn ang="0">
                      <a:pos x="90" y="114"/>
                    </a:cxn>
                    <a:cxn ang="0">
                      <a:pos x="93" y="103"/>
                    </a:cxn>
                    <a:cxn ang="0">
                      <a:pos x="96" y="94"/>
                    </a:cxn>
                    <a:cxn ang="0">
                      <a:pos x="102" y="84"/>
                    </a:cxn>
                    <a:cxn ang="0">
                      <a:pos x="103" y="75"/>
                    </a:cxn>
                    <a:cxn ang="0">
                      <a:pos x="102" y="66"/>
                    </a:cxn>
                    <a:cxn ang="0">
                      <a:pos x="99" y="57"/>
                    </a:cxn>
                    <a:cxn ang="0">
                      <a:pos x="96" y="48"/>
                    </a:cxn>
                    <a:cxn ang="0">
                      <a:pos x="96" y="37"/>
                    </a:cxn>
                    <a:cxn ang="0">
                      <a:pos x="90" y="30"/>
                    </a:cxn>
                    <a:cxn ang="0">
                      <a:pos x="78" y="21"/>
                    </a:cxn>
                  </a:cxnLst>
                  <a:rect l="0" t="0" r="r" b="b"/>
                  <a:pathLst>
                    <a:path w="103" h="142">
                      <a:moveTo>
                        <a:pt x="78" y="21"/>
                      </a:moveTo>
                      <a:lnTo>
                        <a:pt x="72" y="19"/>
                      </a:lnTo>
                      <a:lnTo>
                        <a:pt x="66" y="15"/>
                      </a:lnTo>
                      <a:lnTo>
                        <a:pt x="60" y="12"/>
                      </a:lnTo>
                      <a:lnTo>
                        <a:pt x="52" y="7"/>
                      </a:lnTo>
                      <a:lnTo>
                        <a:pt x="46" y="6"/>
                      </a:lnTo>
                      <a:lnTo>
                        <a:pt x="42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25" y="0"/>
                      </a:lnTo>
                      <a:lnTo>
                        <a:pt x="19" y="0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3" y="7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21"/>
                      </a:lnTo>
                      <a:lnTo>
                        <a:pt x="3" y="25"/>
                      </a:lnTo>
                      <a:lnTo>
                        <a:pt x="6" y="30"/>
                      </a:lnTo>
                      <a:lnTo>
                        <a:pt x="12" y="33"/>
                      </a:lnTo>
                      <a:lnTo>
                        <a:pt x="18" y="36"/>
                      </a:lnTo>
                      <a:lnTo>
                        <a:pt x="22" y="36"/>
                      </a:lnTo>
                      <a:lnTo>
                        <a:pt x="27" y="37"/>
                      </a:lnTo>
                      <a:lnTo>
                        <a:pt x="33" y="39"/>
                      </a:lnTo>
                      <a:lnTo>
                        <a:pt x="39" y="40"/>
                      </a:lnTo>
                      <a:lnTo>
                        <a:pt x="42" y="45"/>
                      </a:lnTo>
                      <a:lnTo>
                        <a:pt x="42" y="49"/>
                      </a:lnTo>
                      <a:lnTo>
                        <a:pt x="40" y="54"/>
                      </a:lnTo>
                      <a:lnTo>
                        <a:pt x="36" y="57"/>
                      </a:lnTo>
                      <a:lnTo>
                        <a:pt x="34" y="61"/>
                      </a:lnTo>
                      <a:lnTo>
                        <a:pt x="30" y="64"/>
                      </a:lnTo>
                      <a:lnTo>
                        <a:pt x="27" y="69"/>
                      </a:lnTo>
                      <a:lnTo>
                        <a:pt x="25" y="73"/>
                      </a:lnTo>
                      <a:lnTo>
                        <a:pt x="22" y="78"/>
                      </a:lnTo>
                      <a:lnTo>
                        <a:pt x="18" y="82"/>
                      </a:lnTo>
                      <a:lnTo>
                        <a:pt x="15" y="87"/>
                      </a:lnTo>
                      <a:lnTo>
                        <a:pt x="13" y="91"/>
                      </a:lnTo>
                      <a:lnTo>
                        <a:pt x="13" y="97"/>
                      </a:lnTo>
                      <a:lnTo>
                        <a:pt x="15" y="102"/>
                      </a:lnTo>
                      <a:lnTo>
                        <a:pt x="18" y="106"/>
                      </a:lnTo>
                      <a:lnTo>
                        <a:pt x="24" y="109"/>
                      </a:lnTo>
                      <a:lnTo>
                        <a:pt x="28" y="108"/>
                      </a:lnTo>
                      <a:lnTo>
                        <a:pt x="33" y="105"/>
                      </a:lnTo>
                      <a:lnTo>
                        <a:pt x="37" y="99"/>
                      </a:lnTo>
                      <a:lnTo>
                        <a:pt x="42" y="96"/>
                      </a:lnTo>
                      <a:lnTo>
                        <a:pt x="48" y="94"/>
                      </a:lnTo>
                      <a:lnTo>
                        <a:pt x="52" y="99"/>
                      </a:lnTo>
                      <a:lnTo>
                        <a:pt x="54" y="103"/>
                      </a:lnTo>
                      <a:lnTo>
                        <a:pt x="54" y="108"/>
                      </a:lnTo>
                      <a:lnTo>
                        <a:pt x="52" y="114"/>
                      </a:lnTo>
                      <a:lnTo>
                        <a:pt x="52" y="118"/>
                      </a:lnTo>
                      <a:lnTo>
                        <a:pt x="51" y="124"/>
                      </a:lnTo>
                      <a:lnTo>
                        <a:pt x="51" y="129"/>
                      </a:lnTo>
                      <a:lnTo>
                        <a:pt x="52" y="133"/>
                      </a:lnTo>
                      <a:lnTo>
                        <a:pt x="55" y="139"/>
                      </a:lnTo>
                      <a:lnTo>
                        <a:pt x="60" y="142"/>
                      </a:lnTo>
                      <a:lnTo>
                        <a:pt x="66" y="142"/>
                      </a:lnTo>
                      <a:lnTo>
                        <a:pt x="72" y="141"/>
                      </a:lnTo>
                      <a:lnTo>
                        <a:pt x="78" y="138"/>
                      </a:lnTo>
                      <a:lnTo>
                        <a:pt x="81" y="133"/>
                      </a:lnTo>
                      <a:lnTo>
                        <a:pt x="84" y="129"/>
                      </a:lnTo>
                      <a:lnTo>
                        <a:pt x="87" y="123"/>
                      </a:lnTo>
                      <a:lnTo>
                        <a:pt x="90" y="118"/>
                      </a:lnTo>
                      <a:lnTo>
                        <a:pt x="90" y="114"/>
                      </a:lnTo>
                      <a:lnTo>
                        <a:pt x="91" y="108"/>
                      </a:lnTo>
                      <a:lnTo>
                        <a:pt x="93" y="103"/>
                      </a:lnTo>
                      <a:lnTo>
                        <a:pt x="94" y="99"/>
                      </a:lnTo>
                      <a:lnTo>
                        <a:pt x="96" y="94"/>
                      </a:lnTo>
                      <a:lnTo>
                        <a:pt x="100" y="90"/>
                      </a:lnTo>
                      <a:lnTo>
                        <a:pt x="102" y="84"/>
                      </a:lnTo>
                      <a:lnTo>
                        <a:pt x="103" y="79"/>
                      </a:lnTo>
                      <a:lnTo>
                        <a:pt x="103" y="75"/>
                      </a:lnTo>
                      <a:lnTo>
                        <a:pt x="103" y="70"/>
                      </a:lnTo>
                      <a:lnTo>
                        <a:pt x="102" y="66"/>
                      </a:lnTo>
                      <a:lnTo>
                        <a:pt x="99" y="61"/>
                      </a:lnTo>
                      <a:lnTo>
                        <a:pt x="99" y="57"/>
                      </a:lnTo>
                      <a:lnTo>
                        <a:pt x="96" y="52"/>
                      </a:lnTo>
                      <a:lnTo>
                        <a:pt x="96" y="48"/>
                      </a:lnTo>
                      <a:lnTo>
                        <a:pt x="96" y="42"/>
                      </a:lnTo>
                      <a:lnTo>
                        <a:pt x="96" y="37"/>
                      </a:lnTo>
                      <a:lnTo>
                        <a:pt x="91" y="34"/>
                      </a:lnTo>
                      <a:lnTo>
                        <a:pt x="90" y="30"/>
                      </a:lnTo>
                      <a:lnTo>
                        <a:pt x="87" y="25"/>
                      </a:lnTo>
                      <a:lnTo>
                        <a:pt x="78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5855" name="Freeform 15"/>
                <p:cNvSpPr>
                  <a:spLocks/>
                </p:cNvSpPr>
                <p:nvPr/>
              </p:nvSpPr>
              <p:spPr bwMode="auto">
                <a:xfrm>
                  <a:off x="2536" y="1408"/>
                  <a:ext cx="271" cy="252"/>
                </a:xfrm>
                <a:custGeom>
                  <a:avLst/>
                  <a:gdLst/>
                  <a:ahLst/>
                  <a:cxnLst>
                    <a:cxn ang="0">
                      <a:pos x="194" y="105"/>
                    </a:cxn>
                    <a:cxn ang="0">
                      <a:pos x="177" y="69"/>
                    </a:cxn>
                    <a:cxn ang="0">
                      <a:pos x="156" y="40"/>
                    </a:cxn>
                    <a:cxn ang="0">
                      <a:pos x="132" y="18"/>
                    </a:cxn>
                    <a:cxn ang="0">
                      <a:pos x="111" y="4"/>
                    </a:cxn>
                    <a:cxn ang="0">
                      <a:pos x="90" y="0"/>
                    </a:cxn>
                    <a:cxn ang="0">
                      <a:pos x="63" y="0"/>
                    </a:cxn>
                    <a:cxn ang="0">
                      <a:pos x="41" y="10"/>
                    </a:cxn>
                    <a:cxn ang="0">
                      <a:pos x="15" y="34"/>
                    </a:cxn>
                    <a:cxn ang="0">
                      <a:pos x="3" y="57"/>
                    </a:cxn>
                    <a:cxn ang="0">
                      <a:pos x="0" y="85"/>
                    </a:cxn>
                    <a:cxn ang="0">
                      <a:pos x="0" y="124"/>
                    </a:cxn>
                    <a:cxn ang="0">
                      <a:pos x="8" y="157"/>
                    </a:cxn>
                    <a:cxn ang="0">
                      <a:pos x="15" y="186"/>
                    </a:cxn>
                    <a:cxn ang="0">
                      <a:pos x="29" y="207"/>
                    </a:cxn>
                    <a:cxn ang="0">
                      <a:pos x="45" y="225"/>
                    </a:cxn>
                    <a:cxn ang="0">
                      <a:pos x="72" y="243"/>
                    </a:cxn>
                    <a:cxn ang="0">
                      <a:pos x="95" y="250"/>
                    </a:cxn>
                    <a:cxn ang="0">
                      <a:pos x="120" y="252"/>
                    </a:cxn>
                    <a:cxn ang="0">
                      <a:pos x="144" y="246"/>
                    </a:cxn>
                    <a:cxn ang="0">
                      <a:pos x="164" y="240"/>
                    </a:cxn>
                    <a:cxn ang="0">
                      <a:pos x="182" y="219"/>
                    </a:cxn>
                    <a:cxn ang="0">
                      <a:pos x="189" y="190"/>
                    </a:cxn>
                    <a:cxn ang="0">
                      <a:pos x="194" y="159"/>
                    </a:cxn>
                    <a:cxn ang="0">
                      <a:pos x="200" y="142"/>
                    </a:cxn>
                    <a:cxn ang="0">
                      <a:pos x="222" y="138"/>
                    </a:cxn>
                    <a:cxn ang="0">
                      <a:pos x="254" y="139"/>
                    </a:cxn>
                    <a:cxn ang="0">
                      <a:pos x="271" y="132"/>
                    </a:cxn>
                    <a:cxn ang="0">
                      <a:pos x="271" y="118"/>
                    </a:cxn>
                    <a:cxn ang="0">
                      <a:pos x="262" y="103"/>
                    </a:cxn>
                    <a:cxn ang="0">
                      <a:pos x="246" y="99"/>
                    </a:cxn>
                    <a:cxn ang="0">
                      <a:pos x="222" y="99"/>
                    </a:cxn>
                    <a:cxn ang="0">
                      <a:pos x="194" y="105"/>
                    </a:cxn>
                  </a:cxnLst>
                  <a:rect l="0" t="0" r="r" b="b"/>
                  <a:pathLst>
                    <a:path w="271" h="252">
                      <a:moveTo>
                        <a:pt x="194" y="105"/>
                      </a:moveTo>
                      <a:lnTo>
                        <a:pt x="177" y="69"/>
                      </a:lnTo>
                      <a:lnTo>
                        <a:pt x="156" y="40"/>
                      </a:lnTo>
                      <a:lnTo>
                        <a:pt x="132" y="18"/>
                      </a:lnTo>
                      <a:lnTo>
                        <a:pt x="111" y="4"/>
                      </a:lnTo>
                      <a:lnTo>
                        <a:pt x="90" y="0"/>
                      </a:lnTo>
                      <a:lnTo>
                        <a:pt x="63" y="0"/>
                      </a:lnTo>
                      <a:lnTo>
                        <a:pt x="41" y="10"/>
                      </a:lnTo>
                      <a:lnTo>
                        <a:pt x="15" y="34"/>
                      </a:lnTo>
                      <a:lnTo>
                        <a:pt x="3" y="57"/>
                      </a:lnTo>
                      <a:lnTo>
                        <a:pt x="0" y="85"/>
                      </a:lnTo>
                      <a:lnTo>
                        <a:pt x="0" y="124"/>
                      </a:lnTo>
                      <a:lnTo>
                        <a:pt x="8" y="157"/>
                      </a:lnTo>
                      <a:lnTo>
                        <a:pt x="15" y="186"/>
                      </a:lnTo>
                      <a:lnTo>
                        <a:pt x="29" y="207"/>
                      </a:lnTo>
                      <a:lnTo>
                        <a:pt x="45" y="225"/>
                      </a:lnTo>
                      <a:lnTo>
                        <a:pt x="72" y="243"/>
                      </a:lnTo>
                      <a:lnTo>
                        <a:pt x="95" y="250"/>
                      </a:lnTo>
                      <a:lnTo>
                        <a:pt x="120" y="252"/>
                      </a:lnTo>
                      <a:lnTo>
                        <a:pt x="144" y="246"/>
                      </a:lnTo>
                      <a:lnTo>
                        <a:pt x="164" y="240"/>
                      </a:lnTo>
                      <a:lnTo>
                        <a:pt x="182" y="219"/>
                      </a:lnTo>
                      <a:lnTo>
                        <a:pt x="189" y="190"/>
                      </a:lnTo>
                      <a:lnTo>
                        <a:pt x="194" y="159"/>
                      </a:lnTo>
                      <a:lnTo>
                        <a:pt x="200" y="142"/>
                      </a:lnTo>
                      <a:lnTo>
                        <a:pt x="222" y="138"/>
                      </a:lnTo>
                      <a:lnTo>
                        <a:pt x="254" y="139"/>
                      </a:lnTo>
                      <a:lnTo>
                        <a:pt x="271" y="132"/>
                      </a:lnTo>
                      <a:lnTo>
                        <a:pt x="271" y="118"/>
                      </a:lnTo>
                      <a:lnTo>
                        <a:pt x="262" y="103"/>
                      </a:lnTo>
                      <a:lnTo>
                        <a:pt x="246" y="99"/>
                      </a:lnTo>
                      <a:lnTo>
                        <a:pt x="222" y="99"/>
                      </a:lnTo>
                      <a:lnTo>
                        <a:pt x="194" y="10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5856" name="Freeform 16"/>
                <p:cNvSpPr>
                  <a:spLocks/>
                </p:cNvSpPr>
                <p:nvPr/>
              </p:nvSpPr>
              <p:spPr bwMode="auto">
                <a:xfrm>
                  <a:off x="2681" y="1758"/>
                  <a:ext cx="109" cy="257"/>
                </a:xfrm>
                <a:custGeom>
                  <a:avLst/>
                  <a:gdLst/>
                  <a:ahLst/>
                  <a:cxnLst>
                    <a:cxn ang="0">
                      <a:pos x="0" y="53"/>
                    </a:cxn>
                    <a:cxn ang="0">
                      <a:pos x="24" y="37"/>
                    </a:cxn>
                    <a:cxn ang="0">
                      <a:pos x="39" y="23"/>
                    </a:cxn>
                    <a:cxn ang="0">
                      <a:pos x="47" y="10"/>
                    </a:cxn>
                    <a:cxn ang="0">
                      <a:pos x="53" y="0"/>
                    </a:cxn>
                    <a:cxn ang="0">
                      <a:pos x="109" y="5"/>
                    </a:cxn>
                    <a:cxn ang="0">
                      <a:pos x="102" y="257"/>
                    </a:cxn>
                    <a:cxn ang="0">
                      <a:pos x="31" y="252"/>
                    </a:cxn>
                    <a:cxn ang="0">
                      <a:pos x="38" y="86"/>
                    </a:cxn>
                    <a:cxn ang="0">
                      <a:pos x="19" y="97"/>
                    </a:cxn>
                    <a:cxn ang="0">
                      <a:pos x="7" y="104"/>
                    </a:cxn>
                    <a:cxn ang="0">
                      <a:pos x="0" y="53"/>
                    </a:cxn>
                  </a:cxnLst>
                  <a:rect l="0" t="0" r="r" b="b"/>
                  <a:pathLst>
                    <a:path w="109" h="257">
                      <a:moveTo>
                        <a:pt x="0" y="53"/>
                      </a:moveTo>
                      <a:lnTo>
                        <a:pt x="24" y="37"/>
                      </a:lnTo>
                      <a:lnTo>
                        <a:pt x="39" y="23"/>
                      </a:lnTo>
                      <a:lnTo>
                        <a:pt x="47" y="10"/>
                      </a:lnTo>
                      <a:lnTo>
                        <a:pt x="53" y="0"/>
                      </a:lnTo>
                      <a:lnTo>
                        <a:pt x="109" y="5"/>
                      </a:lnTo>
                      <a:lnTo>
                        <a:pt x="102" y="257"/>
                      </a:lnTo>
                      <a:lnTo>
                        <a:pt x="31" y="252"/>
                      </a:lnTo>
                      <a:lnTo>
                        <a:pt x="38" y="86"/>
                      </a:lnTo>
                      <a:lnTo>
                        <a:pt x="19" y="97"/>
                      </a:lnTo>
                      <a:lnTo>
                        <a:pt x="7" y="104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FF00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35857" name="WordArt 17"/>
            <p:cNvSpPr>
              <a:spLocks noChangeArrowheads="1" noChangeShapeType="1" noTextEdit="1"/>
            </p:cNvSpPr>
            <p:nvPr/>
          </p:nvSpPr>
          <p:spPr bwMode="auto">
            <a:xfrm rot="-526624">
              <a:off x="432" y="1056"/>
              <a:ext cx="1860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3600" kern="10"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نقطة التحول الحقيقي</a:t>
              </a:r>
            </a:p>
          </p:txBody>
        </p:sp>
        <p:sp>
          <p:nvSpPr>
            <p:cNvPr id="35858" name="WordArt 18"/>
            <p:cNvSpPr>
              <a:spLocks noChangeArrowheads="1" noChangeShapeType="1" noTextEdit="1"/>
            </p:cNvSpPr>
            <p:nvPr/>
          </p:nvSpPr>
          <p:spPr bwMode="auto">
            <a:xfrm rot="-526624">
              <a:off x="555" y="1480"/>
              <a:ext cx="2581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4400" kern="10"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Monotype Koufi"/>
                  <a:ea typeface="Monotype Koufi"/>
                  <a:cs typeface="Monotype Koufi"/>
                </a:rPr>
                <a:t>إيقاظ مبدأ القوة لديك</a:t>
              </a:r>
            </a:p>
          </p:txBody>
        </p:sp>
      </p:grp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04800" y="288925"/>
            <a:ext cx="35814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ar-SA" sz="3600" b="1">
                <a:solidFill>
                  <a:srgbClr val="FF3300"/>
                </a:solidFill>
                <a:cs typeface="Monotype Koufi" pitchFamily="2" charset="-78"/>
              </a:rPr>
              <a:t>حقيقة </a:t>
            </a:r>
            <a:r>
              <a:rPr lang="ar-SA" sz="3600" b="1">
                <a:solidFill>
                  <a:srgbClr val="FF3300"/>
                </a:solidFill>
              </a:rPr>
              <a:t>:</a:t>
            </a:r>
            <a:r>
              <a:rPr lang="ar-SA" sz="3600" b="1"/>
              <a:t> ما من إمكانية موجودة في إنسان ما غير موجودة فينا جميعاً فالقوة كامنة  لدى كل شخص وبحاجة إلى تحفيز . فالصفر إذا كان علي اليسارأصبح هامشيا وإن تحول لليمين تغيرت الموازين .</a:t>
            </a:r>
            <a:endParaRPr lang="en-US" sz="3600" b="1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609600" y="5876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en-US" sz="4000" b="1">
                <a:solidFill>
                  <a:srgbClr val="003399"/>
                </a:solidFill>
                <a:cs typeface="Monotype Koufi" pitchFamily="2" charset="-78"/>
              </a:rPr>
              <a:t>.</a:t>
            </a:r>
            <a:r>
              <a:rPr lang="ar-SA" sz="4000" b="1">
                <a:solidFill>
                  <a:srgbClr val="003399"/>
                </a:solidFill>
                <a:cs typeface="Monotype Koufi" pitchFamily="2" charset="-78"/>
              </a:rPr>
              <a:t>والآن يمكن تحقيق ما تشاء فقط اختر</a:t>
            </a:r>
            <a:endParaRPr lang="en-US" sz="4000" b="1">
              <a:solidFill>
                <a:srgbClr val="003399"/>
              </a:solidFill>
              <a:cs typeface="Monotype Koufi" pitchFamily="2" charset="-78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9" grpId="0" autoUpdateAnimBg="0"/>
      <p:bldP spid="358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89" name="Group 25"/>
          <p:cNvGrpSpPr>
            <a:grpSpLocks/>
          </p:cNvGrpSpPr>
          <p:nvPr/>
        </p:nvGrpSpPr>
        <p:grpSpPr bwMode="auto">
          <a:xfrm>
            <a:off x="152400" y="19050"/>
            <a:ext cx="4918075" cy="3124200"/>
            <a:chOff x="96" y="12"/>
            <a:chExt cx="3098" cy="1968"/>
          </a:xfrm>
        </p:grpSpPr>
        <p:grpSp>
          <p:nvGrpSpPr>
            <p:cNvPr id="36866" name="Group 2"/>
            <p:cNvGrpSpPr>
              <a:grpSpLocks/>
            </p:cNvGrpSpPr>
            <p:nvPr/>
          </p:nvGrpSpPr>
          <p:grpSpPr bwMode="auto">
            <a:xfrm>
              <a:off x="96" y="611"/>
              <a:ext cx="3098" cy="1369"/>
              <a:chOff x="1450" y="1904"/>
              <a:chExt cx="2858" cy="1070"/>
            </a:xfrm>
          </p:grpSpPr>
          <p:sp>
            <p:nvSpPr>
              <p:cNvPr id="36867" name="Freeform 3"/>
              <p:cNvSpPr>
                <a:spLocks/>
              </p:cNvSpPr>
              <p:nvPr/>
            </p:nvSpPr>
            <p:spPr bwMode="auto">
              <a:xfrm>
                <a:off x="1462" y="1922"/>
                <a:ext cx="2830" cy="1034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4" y="366"/>
                  </a:cxn>
                  <a:cxn ang="0">
                    <a:pos x="4" y="360"/>
                  </a:cxn>
                  <a:cxn ang="0">
                    <a:pos x="18" y="260"/>
                  </a:cxn>
                  <a:cxn ang="0">
                    <a:pos x="48" y="190"/>
                  </a:cxn>
                  <a:cxn ang="0">
                    <a:pos x="84" y="166"/>
                  </a:cxn>
                  <a:cxn ang="0">
                    <a:pos x="164" y="156"/>
                  </a:cxn>
                  <a:cxn ang="0">
                    <a:pos x="402" y="142"/>
                  </a:cxn>
                  <a:cxn ang="0">
                    <a:pos x="782" y="126"/>
                  </a:cxn>
                  <a:cxn ang="0">
                    <a:pos x="1052" y="118"/>
                  </a:cxn>
                  <a:cxn ang="0">
                    <a:pos x="1414" y="84"/>
                  </a:cxn>
                  <a:cxn ang="0">
                    <a:pos x="1764" y="52"/>
                  </a:cxn>
                  <a:cxn ang="0">
                    <a:pos x="2138" y="10"/>
                  </a:cxn>
                  <a:cxn ang="0">
                    <a:pos x="2336" y="0"/>
                  </a:cxn>
                  <a:cxn ang="0">
                    <a:pos x="2376" y="8"/>
                  </a:cxn>
                  <a:cxn ang="0">
                    <a:pos x="2536" y="60"/>
                  </a:cxn>
                  <a:cxn ang="0">
                    <a:pos x="2730" y="132"/>
                  </a:cxn>
                  <a:cxn ang="0">
                    <a:pos x="2816" y="184"/>
                  </a:cxn>
                  <a:cxn ang="0">
                    <a:pos x="2830" y="208"/>
                  </a:cxn>
                  <a:cxn ang="0">
                    <a:pos x="2828" y="262"/>
                  </a:cxn>
                  <a:cxn ang="0">
                    <a:pos x="2808" y="350"/>
                  </a:cxn>
                  <a:cxn ang="0">
                    <a:pos x="2802" y="424"/>
                  </a:cxn>
                  <a:cxn ang="0">
                    <a:pos x="2804" y="564"/>
                  </a:cxn>
                  <a:cxn ang="0">
                    <a:pos x="2804" y="570"/>
                  </a:cxn>
                  <a:cxn ang="0">
                    <a:pos x="2818" y="722"/>
                  </a:cxn>
                  <a:cxn ang="0">
                    <a:pos x="2808" y="744"/>
                  </a:cxn>
                  <a:cxn ang="0">
                    <a:pos x="2792" y="758"/>
                  </a:cxn>
                  <a:cxn ang="0">
                    <a:pos x="2704" y="766"/>
                  </a:cxn>
                  <a:cxn ang="0">
                    <a:pos x="2416" y="818"/>
                  </a:cxn>
                  <a:cxn ang="0">
                    <a:pos x="2200" y="870"/>
                  </a:cxn>
                  <a:cxn ang="0">
                    <a:pos x="2194" y="872"/>
                  </a:cxn>
                  <a:cxn ang="0">
                    <a:pos x="1976" y="922"/>
                  </a:cxn>
                  <a:cxn ang="0">
                    <a:pos x="1764" y="942"/>
                  </a:cxn>
                  <a:cxn ang="0">
                    <a:pos x="1298" y="970"/>
                  </a:cxn>
                  <a:cxn ang="0">
                    <a:pos x="906" y="994"/>
                  </a:cxn>
                  <a:cxn ang="0">
                    <a:pos x="898" y="1000"/>
                  </a:cxn>
                  <a:cxn ang="0">
                    <a:pos x="740" y="1002"/>
                  </a:cxn>
                  <a:cxn ang="0">
                    <a:pos x="362" y="1034"/>
                  </a:cxn>
                  <a:cxn ang="0">
                    <a:pos x="328" y="1026"/>
                  </a:cxn>
                  <a:cxn ang="0">
                    <a:pos x="274" y="986"/>
                  </a:cxn>
                  <a:cxn ang="0">
                    <a:pos x="238" y="948"/>
                  </a:cxn>
                  <a:cxn ang="0">
                    <a:pos x="224" y="900"/>
                  </a:cxn>
                  <a:cxn ang="0">
                    <a:pos x="214" y="844"/>
                  </a:cxn>
                  <a:cxn ang="0">
                    <a:pos x="184" y="804"/>
                  </a:cxn>
                  <a:cxn ang="0">
                    <a:pos x="76" y="628"/>
                  </a:cxn>
                  <a:cxn ang="0">
                    <a:pos x="16" y="544"/>
                  </a:cxn>
                  <a:cxn ang="0">
                    <a:pos x="0" y="504"/>
                  </a:cxn>
                </a:cxnLst>
                <a:rect l="0" t="0" r="r" b="b"/>
                <a:pathLst>
                  <a:path w="2830" h="1034">
                    <a:moveTo>
                      <a:pt x="0" y="504"/>
                    </a:moveTo>
                    <a:lnTo>
                      <a:pt x="4" y="366"/>
                    </a:lnTo>
                    <a:lnTo>
                      <a:pt x="4" y="360"/>
                    </a:lnTo>
                    <a:lnTo>
                      <a:pt x="18" y="260"/>
                    </a:lnTo>
                    <a:lnTo>
                      <a:pt x="48" y="190"/>
                    </a:lnTo>
                    <a:lnTo>
                      <a:pt x="84" y="166"/>
                    </a:lnTo>
                    <a:lnTo>
                      <a:pt x="164" y="156"/>
                    </a:lnTo>
                    <a:lnTo>
                      <a:pt x="402" y="142"/>
                    </a:lnTo>
                    <a:lnTo>
                      <a:pt x="782" y="126"/>
                    </a:lnTo>
                    <a:lnTo>
                      <a:pt x="1052" y="118"/>
                    </a:lnTo>
                    <a:lnTo>
                      <a:pt x="1414" y="84"/>
                    </a:lnTo>
                    <a:lnTo>
                      <a:pt x="1764" y="52"/>
                    </a:lnTo>
                    <a:lnTo>
                      <a:pt x="2138" y="10"/>
                    </a:lnTo>
                    <a:lnTo>
                      <a:pt x="2336" y="0"/>
                    </a:lnTo>
                    <a:lnTo>
                      <a:pt x="2376" y="8"/>
                    </a:lnTo>
                    <a:lnTo>
                      <a:pt x="2536" y="60"/>
                    </a:lnTo>
                    <a:lnTo>
                      <a:pt x="2730" y="132"/>
                    </a:lnTo>
                    <a:lnTo>
                      <a:pt x="2816" y="184"/>
                    </a:lnTo>
                    <a:lnTo>
                      <a:pt x="2830" y="208"/>
                    </a:lnTo>
                    <a:lnTo>
                      <a:pt x="2828" y="262"/>
                    </a:lnTo>
                    <a:lnTo>
                      <a:pt x="2808" y="350"/>
                    </a:lnTo>
                    <a:lnTo>
                      <a:pt x="2802" y="424"/>
                    </a:lnTo>
                    <a:lnTo>
                      <a:pt x="2804" y="564"/>
                    </a:lnTo>
                    <a:lnTo>
                      <a:pt x="2804" y="570"/>
                    </a:lnTo>
                    <a:lnTo>
                      <a:pt x="2818" y="722"/>
                    </a:lnTo>
                    <a:lnTo>
                      <a:pt x="2808" y="744"/>
                    </a:lnTo>
                    <a:lnTo>
                      <a:pt x="2792" y="758"/>
                    </a:lnTo>
                    <a:lnTo>
                      <a:pt x="2704" y="766"/>
                    </a:lnTo>
                    <a:lnTo>
                      <a:pt x="2416" y="818"/>
                    </a:lnTo>
                    <a:lnTo>
                      <a:pt x="2200" y="870"/>
                    </a:lnTo>
                    <a:lnTo>
                      <a:pt x="2194" y="872"/>
                    </a:lnTo>
                    <a:lnTo>
                      <a:pt x="1976" y="922"/>
                    </a:lnTo>
                    <a:lnTo>
                      <a:pt x="1764" y="942"/>
                    </a:lnTo>
                    <a:lnTo>
                      <a:pt x="1298" y="970"/>
                    </a:lnTo>
                    <a:lnTo>
                      <a:pt x="906" y="994"/>
                    </a:lnTo>
                    <a:lnTo>
                      <a:pt x="898" y="1000"/>
                    </a:lnTo>
                    <a:lnTo>
                      <a:pt x="740" y="1002"/>
                    </a:lnTo>
                    <a:lnTo>
                      <a:pt x="362" y="1034"/>
                    </a:lnTo>
                    <a:lnTo>
                      <a:pt x="328" y="1026"/>
                    </a:lnTo>
                    <a:lnTo>
                      <a:pt x="274" y="986"/>
                    </a:lnTo>
                    <a:lnTo>
                      <a:pt x="238" y="948"/>
                    </a:lnTo>
                    <a:lnTo>
                      <a:pt x="224" y="900"/>
                    </a:lnTo>
                    <a:lnTo>
                      <a:pt x="214" y="844"/>
                    </a:lnTo>
                    <a:lnTo>
                      <a:pt x="184" y="804"/>
                    </a:lnTo>
                    <a:lnTo>
                      <a:pt x="76" y="628"/>
                    </a:lnTo>
                    <a:lnTo>
                      <a:pt x="16" y="544"/>
                    </a:lnTo>
                    <a:lnTo>
                      <a:pt x="0" y="504"/>
                    </a:lnTo>
                    <a:close/>
                  </a:path>
                </a:pathLst>
              </a:custGeom>
              <a:solidFill>
                <a:srgbClr val="0000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36868" name="Group 4"/>
              <p:cNvGrpSpPr>
                <a:grpSpLocks/>
              </p:cNvGrpSpPr>
              <p:nvPr/>
            </p:nvGrpSpPr>
            <p:grpSpPr bwMode="auto">
              <a:xfrm>
                <a:off x="1450" y="1904"/>
                <a:ext cx="2858" cy="1070"/>
                <a:chOff x="1450" y="1904"/>
                <a:chExt cx="2858" cy="1070"/>
              </a:xfrm>
            </p:grpSpPr>
            <p:sp>
              <p:nvSpPr>
                <p:cNvPr id="36869" name="Freeform 5"/>
                <p:cNvSpPr>
                  <a:spLocks/>
                </p:cNvSpPr>
                <p:nvPr/>
              </p:nvSpPr>
              <p:spPr bwMode="auto">
                <a:xfrm>
                  <a:off x="1450" y="1904"/>
                  <a:ext cx="2858" cy="894"/>
                </a:xfrm>
                <a:custGeom>
                  <a:avLst/>
                  <a:gdLst/>
                  <a:ahLst/>
                  <a:cxnLst>
                    <a:cxn ang="0">
                      <a:pos x="870" y="130"/>
                    </a:cxn>
                    <a:cxn ang="0">
                      <a:pos x="400" y="148"/>
                    </a:cxn>
                    <a:cxn ang="0">
                      <a:pos x="210" y="158"/>
                    </a:cxn>
                    <a:cxn ang="0">
                      <a:pos x="66" y="176"/>
                    </a:cxn>
                    <a:cxn ang="0">
                      <a:pos x="26" y="238"/>
                    </a:cxn>
                    <a:cxn ang="0">
                      <a:pos x="0" y="460"/>
                    </a:cxn>
                    <a:cxn ang="0">
                      <a:pos x="8" y="546"/>
                    </a:cxn>
                    <a:cxn ang="0">
                      <a:pos x="22" y="580"/>
                    </a:cxn>
                    <a:cxn ang="0">
                      <a:pos x="146" y="770"/>
                    </a:cxn>
                    <a:cxn ang="0">
                      <a:pos x="202" y="874"/>
                    </a:cxn>
                    <a:cxn ang="0">
                      <a:pos x="234" y="882"/>
                    </a:cxn>
                    <a:cxn ang="0">
                      <a:pos x="194" y="796"/>
                    </a:cxn>
                    <a:cxn ang="0">
                      <a:pos x="98" y="636"/>
                    </a:cxn>
                    <a:cxn ang="0">
                      <a:pos x="28" y="534"/>
                    </a:cxn>
                    <a:cxn ang="0">
                      <a:pos x="34" y="408"/>
                    </a:cxn>
                    <a:cxn ang="0">
                      <a:pos x="46" y="294"/>
                    </a:cxn>
                    <a:cxn ang="0">
                      <a:pos x="66" y="246"/>
                    </a:cxn>
                    <a:cxn ang="0">
                      <a:pos x="166" y="382"/>
                    </a:cxn>
                    <a:cxn ang="0">
                      <a:pos x="250" y="514"/>
                    </a:cxn>
                    <a:cxn ang="0">
                      <a:pos x="190" y="376"/>
                    </a:cxn>
                    <a:cxn ang="0">
                      <a:pos x="110" y="216"/>
                    </a:cxn>
                    <a:cxn ang="0">
                      <a:pos x="148" y="190"/>
                    </a:cxn>
                    <a:cxn ang="0">
                      <a:pos x="400" y="174"/>
                    </a:cxn>
                    <a:cxn ang="0">
                      <a:pos x="998" y="152"/>
                    </a:cxn>
                    <a:cxn ang="0">
                      <a:pos x="1700" y="94"/>
                    </a:cxn>
                    <a:cxn ang="0">
                      <a:pos x="2264" y="34"/>
                    </a:cxn>
                    <a:cxn ang="0">
                      <a:pos x="2390" y="44"/>
                    </a:cxn>
                    <a:cxn ang="0">
                      <a:pos x="2608" y="118"/>
                    </a:cxn>
                    <a:cxn ang="0">
                      <a:pos x="2810" y="208"/>
                    </a:cxn>
                    <a:cxn ang="0">
                      <a:pos x="2822" y="264"/>
                    </a:cxn>
                    <a:cxn ang="0">
                      <a:pos x="2802" y="468"/>
                    </a:cxn>
                    <a:cxn ang="0">
                      <a:pos x="2806" y="694"/>
                    </a:cxn>
                    <a:cxn ang="0">
                      <a:pos x="2832" y="718"/>
                    </a:cxn>
                    <a:cxn ang="0">
                      <a:pos x="2842" y="634"/>
                    </a:cxn>
                    <a:cxn ang="0">
                      <a:pos x="2834" y="488"/>
                    </a:cxn>
                    <a:cxn ang="0">
                      <a:pos x="2846" y="304"/>
                    </a:cxn>
                    <a:cxn ang="0">
                      <a:pos x="2856" y="210"/>
                    </a:cxn>
                    <a:cxn ang="0">
                      <a:pos x="2812" y="172"/>
                    </a:cxn>
                    <a:cxn ang="0">
                      <a:pos x="2658" y="106"/>
                    </a:cxn>
                    <a:cxn ang="0">
                      <a:pos x="2436" y="30"/>
                    </a:cxn>
                    <a:cxn ang="0">
                      <a:pos x="2354" y="2"/>
                    </a:cxn>
                    <a:cxn ang="0">
                      <a:pos x="2246" y="8"/>
                    </a:cxn>
                    <a:cxn ang="0">
                      <a:pos x="2066" y="22"/>
                    </a:cxn>
                    <a:cxn ang="0">
                      <a:pos x="1506" y="82"/>
                    </a:cxn>
                    <a:cxn ang="0">
                      <a:pos x="1054" y="126"/>
                    </a:cxn>
                  </a:cxnLst>
                  <a:rect l="0" t="0" r="r" b="b"/>
                  <a:pathLst>
                    <a:path w="2858" h="894">
                      <a:moveTo>
                        <a:pt x="1054" y="126"/>
                      </a:moveTo>
                      <a:lnTo>
                        <a:pt x="870" y="130"/>
                      </a:lnTo>
                      <a:lnTo>
                        <a:pt x="660" y="136"/>
                      </a:lnTo>
                      <a:lnTo>
                        <a:pt x="400" y="148"/>
                      </a:lnTo>
                      <a:lnTo>
                        <a:pt x="216" y="156"/>
                      </a:lnTo>
                      <a:lnTo>
                        <a:pt x="210" y="158"/>
                      </a:lnTo>
                      <a:lnTo>
                        <a:pt x="120" y="166"/>
                      </a:lnTo>
                      <a:lnTo>
                        <a:pt x="66" y="176"/>
                      </a:lnTo>
                      <a:lnTo>
                        <a:pt x="44" y="196"/>
                      </a:lnTo>
                      <a:lnTo>
                        <a:pt x="26" y="238"/>
                      </a:lnTo>
                      <a:lnTo>
                        <a:pt x="6" y="346"/>
                      </a:lnTo>
                      <a:lnTo>
                        <a:pt x="0" y="460"/>
                      </a:lnTo>
                      <a:lnTo>
                        <a:pt x="2" y="518"/>
                      </a:lnTo>
                      <a:lnTo>
                        <a:pt x="8" y="546"/>
                      </a:lnTo>
                      <a:lnTo>
                        <a:pt x="22" y="574"/>
                      </a:lnTo>
                      <a:lnTo>
                        <a:pt x="22" y="580"/>
                      </a:lnTo>
                      <a:lnTo>
                        <a:pt x="78" y="662"/>
                      </a:lnTo>
                      <a:lnTo>
                        <a:pt x="146" y="770"/>
                      </a:lnTo>
                      <a:lnTo>
                        <a:pt x="184" y="824"/>
                      </a:lnTo>
                      <a:lnTo>
                        <a:pt x="202" y="874"/>
                      </a:lnTo>
                      <a:lnTo>
                        <a:pt x="224" y="894"/>
                      </a:lnTo>
                      <a:lnTo>
                        <a:pt x="234" y="882"/>
                      </a:lnTo>
                      <a:lnTo>
                        <a:pt x="230" y="844"/>
                      </a:lnTo>
                      <a:lnTo>
                        <a:pt x="194" y="796"/>
                      </a:lnTo>
                      <a:lnTo>
                        <a:pt x="144" y="700"/>
                      </a:lnTo>
                      <a:lnTo>
                        <a:pt x="98" y="636"/>
                      </a:lnTo>
                      <a:lnTo>
                        <a:pt x="52" y="578"/>
                      </a:lnTo>
                      <a:lnTo>
                        <a:pt x="28" y="534"/>
                      </a:lnTo>
                      <a:lnTo>
                        <a:pt x="34" y="482"/>
                      </a:lnTo>
                      <a:lnTo>
                        <a:pt x="34" y="408"/>
                      </a:lnTo>
                      <a:lnTo>
                        <a:pt x="40" y="352"/>
                      </a:lnTo>
                      <a:lnTo>
                        <a:pt x="46" y="294"/>
                      </a:lnTo>
                      <a:lnTo>
                        <a:pt x="54" y="256"/>
                      </a:lnTo>
                      <a:lnTo>
                        <a:pt x="66" y="246"/>
                      </a:lnTo>
                      <a:lnTo>
                        <a:pt x="86" y="252"/>
                      </a:lnTo>
                      <a:lnTo>
                        <a:pt x="166" y="382"/>
                      </a:lnTo>
                      <a:lnTo>
                        <a:pt x="232" y="502"/>
                      </a:lnTo>
                      <a:lnTo>
                        <a:pt x="250" y="514"/>
                      </a:lnTo>
                      <a:lnTo>
                        <a:pt x="252" y="492"/>
                      </a:lnTo>
                      <a:lnTo>
                        <a:pt x="190" y="376"/>
                      </a:lnTo>
                      <a:lnTo>
                        <a:pt x="146" y="280"/>
                      </a:lnTo>
                      <a:lnTo>
                        <a:pt x="110" y="216"/>
                      </a:lnTo>
                      <a:lnTo>
                        <a:pt x="112" y="200"/>
                      </a:lnTo>
                      <a:lnTo>
                        <a:pt x="148" y="190"/>
                      </a:lnTo>
                      <a:lnTo>
                        <a:pt x="242" y="184"/>
                      </a:lnTo>
                      <a:lnTo>
                        <a:pt x="400" y="174"/>
                      </a:lnTo>
                      <a:lnTo>
                        <a:pt x="554" y="168"/>
                      </a:lnTo>
                      <a:lnTo>
                        <a:pt x="998" y="152"/>
                      </a:lnTo>
                      <a:lnTo>
                        <a:pt x="1484" y="114"/>
                      </a:lnTo>
                      <a:lnTo>
                        <a:pt x="1700" y="94"/>
                      </a:lnTo>
                      <a:lnTo>
                        <a:pt x="1956" y="62"/>
                      </a:lnTo>
                      <a:lnTo>
                        <a:pt x="2264" y="34"/>
                      </a:lnTo>
                      <a:lnTo>
                        <a:pt x="2346" y="38"/>
                      </a:lnTo>
                      <a:lnTo>
                        <a:pt x="2390" y="44"/>
                      </a:lnTo>
                      <a:lnTo>
                        <a:pt x="2436" y="66"/>
                      </a:lnTo>
                      <a:lnTo>
                        <a:pt x="2608" y="118"/>
                      </a:lnTo>
                      <a:lnTo>
                        <a:pt x="2760" y="176"/>
                      </a:lnTo>
                      <a:lnTo>
                        <a:pt x="2810" y="208"/>
                      </a:lnTo>
                      <a:lnTo>
                        <a:pt x="2822" y="230"/>
                      </a:lnTo>
                      <a:lnTo>
                        <a:pt x="2822" y="264"/>
                      </a:lnTo>
                      <a:lnTo>
                        <a:pt x="2806" y="364"/>
                      </a:lnTo>
                      <a:lnTo>
                        <a:pt x="2802" y="468"/>
                      </a:lnTo>
                      <a:lnTo>
                        <a:pt x="2804" y="610"/>
                      </a:lnTo>
                      <a:lnTo>
                        <a:pt x="2806" y="694"/>
                      </a:lnTo>
                      <a:lnTo>
                        <a:pt x="2818" y="718"/>
                      </a:lnTo>
                      <a:lnTo>
                        <a:pt x="2832" y="718"/>
                      </a:lnTo>
                      <a:lnTo>
                        <a:pt x="2844" y="698"/>
                      </a:lnTo>
                      <a:lnTo>
                        <a:pt x="2842" y="634"/>
                      </a:lnTo>
                      <a:lnTo>
                        <a:pt x="2834" y="494"/>
                      </a:lnTo>
                      <a:lnTo>
                        <a:pt x="2834" y="488"/>
                      </a:lnTo>
                      <a:lnTo>
                        <a:pt x="2834" y="396"/>
                      </a:lnTo>
                      <a:lnTo>
                        <a:pt x="2846" y="304"/>
                      </a:lnTo>
                      <a:lnTo>
                        <a:pt x="2858" y="236"/>
                      </a:lnTo>
                      <a:lnTo>
                        <a:pt x="2856" y="210"/>
                      </a:lnTo>
                      <a:lnTo>
                        <a:pt x="2832" y="188"/>
                      </a:lnTo>
                      <a:lnTo>
                        <a:pt x="2812" y="172"/>
                      </a:lnTo>
                      <a:lnTo>
                        <a:pt x="2750" y="144"/>
                      </a:lnTo>
                      <a:lnTo>
                        <a:pt x="2658" y="106"/>
                      </a:lnTo>
                      <a:lnTo>
                        <a:pt x="2544" y="66"/>
                      </a:lnTo>
                      <a:lnTo>
                        <a:pt x="2436" y="30"/>
                      </a:lnTo>
                      <a:lnTo>
                        <a:pt x="2382" y="10"/>
                      </a:lnTo>
                      <a:lnTo>
                        <a:pt x="2354" y="2"/>
                      </a:lnTo>
                      <a:lnTo>
                        <a:pt x="2318" y="0"/>
                      </a:lnTo>
                      <a:lnTo>
                        <a:pt x="2246" y="8"/>
                      </a:lnTo>
                      <a:lnTo>
                        <a:pt x="2072" y="20"/>
                      </a:lnTo>
                      <a:lnTo>
                        <a:pt x="2066" y="22"/>
                      </a:lnTo>
                      <a:lnTo>
                        <a:pt x="1782" y="56"/>
                      </a:lnTo>
                      <a:lnTo>
                        <a:pt x="1506" y="82"/>
                      </a:lnTo>
                      <a:lnTo>
                        <a:pt x="1162" y="112"/>
                      </a:lnTo>
                      <a:lnTo>
                        <a:pt x="1054" y="12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6870" name="Freeform 6"/>
                <p:cNvSpPr>
                  <a:spLocks/>
                </p:cNvSpPr>
                <p:nvPr/>
              </p:nvSpPr>
              <p:spPr bwMode="auto">
                <a:xfrm>
                  <a:off x="1672" y="2162"/>
                  <a:ext cx="2626" cy="812"/>
                </a:xfrm>
                <a:custGeom>
                  <a:avLst/>
                  <a:gdLst/>
                  <a:ahLst/>
                  <a:cxnLst>
                    <a:cxn ang="0">
                      <a:pos x="2626" y="462"/>
                    </a:cxn>
                    <a:cxn ang="0">
                      <a:pos x="2618" y="522"/>
                    </a:cxn>
                    <a:cxn ang="0">
                      <a:pos x="2588" y="536"/>
                    </a:cxn>
                    <a:cxn ang="0">
                      <a:pos x="2520" y="544"/>
                    </a:cxn>
                    <a:cxn ang="0">
                      <a:pos x="2364" y="564"/>
                    </a:cxn>
                    <a:cxn ang="0">
                      <a:pos x="2222" y="592"/>
                    </a:cxn>
                    <a:cxn ang="0">
                      <a:pos x="1982" y="656"/>
                    </a:cxn>
                    <a:cxn ang="0">
                      <a:pos x="1800" y="696"/>
                    </a:cxn>
                    <a:cxn ang="0">
                      <a:pos x="1544" y="716"/>
                    </a:cxn>
                    <a:cxn ang="0">
                      <a:pos x="1088" y="742"/>
                    </a:cxn>
                    <a:cxn ang="0">
                      <a:pos x="904" y="758"/>
                    </a:cxn>
                    <a:cxn ang="0">
                      <a:pos x="452" y="782"/>
                    </a:cxn>
                    <a:cxn ang="0">
                      <a:pos x="246" y="806"/>
                    </a:cxn>
                    <a:cxn ang="0">
                      <a:pos x="148" y="812"/>
                    </a:cxn>
                    <a:cxn ang="0">
                      <a:pos x="108" y="802"/>
                    </a:cxn>
                    <a:cxn ang="0">
                      <a:pos x="32" y="742"/>
                    </a:cxn>
                    <a:cxn ang="0">
                      <a:pos x="8" y="678"/>
                    </a:cxn>
                    <a:cxn ang="0">
                      <a:pos x="0" y="572"/>
                    </a:cxn>
                    <a:cxn ang="0">
                      <a:pos x="24" y="350"/>
                    </a:cxn>
                    <a:cxn ang="0">
                      <a:pos x="8" y="226"/>
                    </a:cxn>
                    <a:cxn ang="0">
                      <a:pos x="20" y="212"/>
                    </a:cxn>
                    <a:cxn ang="0">
                      <a:pos x="70" y="244"/>
                    </a:cxn>
                    <a:cxn ang="0">
                      <a:pos x="188" y="248"/>
                    </a:cxn>
                    <a:cxn ang="0">
                      <a:pos x="516" y="230"/>
                    </a:cxn>
                    <a:cxn ang="0">
                      <a:pos x="1194" y="172"/>
                    </a:cxn>
                    <a:cxn ang="0">
                      <a:pos x="1714" y="98"/>
                    </a:cxn>
                    <a:cxn ang="0">
                      <a:pos x="2220" y="4"/>
                    </a:cxn>
                    <a:cxn ang="0">
                      <a:pos x="2250" y="6"/>
                    </a:cxn>
                    <a:cxn ang="0">
                      <a:pos x="2158" y="42"/>
                    </a:cxn>
                    <a:cxn ang="0">
                      <a:pos x="1806" y="106"/>
                    </a:cxn>
                    <a:cxn ang="0">
                      <a:pos x="1394" y="172"/>
                    </a:cxn>
                    <a:cxn ang="0">
                      <a:pos x="1064" y="210"/>
                    </a:cxn>
                    <a:cxn ang="0">
                      <a:pos x="806" y="236"/>
                    </a:cxn>
                    <a:cxn ang="0">
                      <a:pos x="334" y="264"/>
                    </a:cxn>
                    <a:cxn ang="0">
                      <a:pos x="112" y="276"/>
                    </a:cxn>
                    <a:cxn ang="0">
                      <a:pos x="60" y="308"/>
                    </a:cxn>
                    <a:cxn ang="0">
                      <a:pos x="38" y="482"/>
                    </a:cxn>
                    <a:cxn ang="0">
                      <a:pos x="30" y="634"/>
                    </a:cxn>
                    <a:cxn ang="0">
                      <a:pos x="40" y="696"/>
                    </a:cxn>
                    <a:cxn ang="0">
                      <a:pos x="84" y="748"/>
                    </a:cxn>
                    <a:cxn ang="0">
                      <a:pos x="152" y="772"/>
                    </a:cxn>
                    <a:cxn ang="0">
                      <a:pos x="384" y="762"/>
                    </a:cxn>
                    <a:cxn ang="0">
                      <a:pos x="628" y="742"/>
                    </a:cxn>
                    <a:cxn ang="0">
                      <a:pos x="910" y="720"/>
                    </a:cxn>
                    <a:cxn ang="0">
                      <a:pos x="1282" y="700"/>
                    </a:cxn>
                    <a:cxn ang="0">
                      <a:pos x="1684" y="680"/>
                    </a:cxn>
                    <a:cxn ang="0">
                      <a:pos x="1954" y="630"/>
                    </a:cxn>
                    <a:cxn ang="0">
                      <a:pos x="2300" y="546"/>
                    </a:cxn>
                    <a:cxn ang="0">
                      <a:pos x="2578" y="498"/>
                    </a:cxn>
                    <a:cxn ang="0">
                      <a:pos x="2588" y="434"/>
                    </a:cxn>
                    <a:cxn ang="0">
                      <a:pos x="2618" y="420"/>
                    </a:cxn>
                  </a:cxnLst>
                  <a:rect l="0" t="0" r="r" b="b"/>
                  <a:pathLst>
                    <a:path w="2626" h="812">
                      <a:moveTo>
                        <a:pt x="2618" y="420"/>
                      </a:moveTo>
                      <a:lnTo>
                        <a:pt x="2626" y="462"/>
                      </a:lnTo>
                      <a:lnTo>
                        <a:pt x="2626" y="502"/>
                      </a:lnTo>
                      <a:lnTo>
                        <a:pt x="2618" y="522"/>
                      </a:lnTo>
                      <a:lnTo>
                        <a:pt x="2594" y="534"/>
                      </a:lnTo>
                      <a:lnTo>
                        <a:pt x="2588" y="536"/>
                      </a:lnTo>
                      <a:lnTo>
                        <a:pt x="2582" y="536"/>
                      </a:lnTo>
                      <a:lnTo>
                        <a:pt x="2520" y="544"/>
                      </a:lnTo>
                      <a:lnTo>
                        <a:pt x="2370" y="562"/>
                      </a:lnTo>
                      <a:lnTo>
                        <a:pt x="2364" y="564"/>
                      </a:lnTo>
                      <a:lnTo>
                        <a:pt x="2358" y="564"/>
                      </a:lnTo>
                      <a:lnTo>
                        <a:pt x="2222" y="592"/>
                      </a:lnTo>
                      <a:lnTo>
                        <a:pt x="2098" y="622"/>
                      </a:lnTo>
                      <a:lnTo>
                        <a:pt x="1982" y="656"/>
                      </a:lnTo>
                      <a:lnTo>
                        <a:pt x="1878" y="680"/>
                      </a:lnTo>
                      <a:lnTo>
                        <a:pt x="1800" y="696"/>
                      </a:lnTo>
                      <a:lnTo>
                        <a:pt x="1690" y="706"/>
                      </a:lnTo>
                      <a:lnTo>
                        <a:pt x="1544" y="716"/>
                      </a:lnTo>
                      <a:lnTo>
                        <a:pt x="1364" y="724"/>
                      </a:lnTo>
                      <a:lnTo>
                        <a:pt x="1088" y="742"/>
                      </a:lnTo>
                      <a:lnTo>
                        <a:pt x="916" y="754"/>
                      </a:lnTo>
                      <a:lnTo>
                        <a:pt x="904" y="758"/>
                      </a:lnTo>
                      <a:lnTo>
                        <a:pt x="704" y="770"/>
                      </a:lnTo>
                      <a:lnTo>
                        <a:pt x="452" y="782"/>
                      </a:lnTo>
                      <a:lnTo>
                        <a:pt x="252" y="802"/>
                      </a:lnTo>
                      <a:lnTo>
                        <a:pt x="246" y="806"/>
                      </a:lnTo>
                      <a:lnTo>
                        <a:pt x="154" y="812"/>
                      </a:lnTo>
                      <a:lnTo>
                        <a:pt x="148" y="812"/>
                      </a:lnTo>
                      <a:lnTo>
                        <a:pt x="114" y="800"/>
                      </a:lnTo>
                      <a:lnTo>
                        <a:pt x="108" y="802"/>
                      </a:lnTo>
                      <a:lnTo>
                        <a:pt x="64" y="772"/>
                      </a:lnTo>
                      <a:lnTo>
                        <a:pt x="32" y="742"/>
                      </a:lnTo>
                      <a:lnTo>
                        <a:pt x="16" y="708"/>
                      </a:lnTo>
                      <a:lnTo>
                        <a:pt x="8" y="678"/>
                      </a:lnTo>
                      <a:lnTo>
                        <a:pt x="4" y="620"/>
                      </a:lnTo>
                      <a:lnTo>
                        <a:pt x="0" y="572"/>
                      </a:lnTo>
                      <a:lnTo>
                        <a:pt x="4" y="512"/>
                      </a:lnTo>
                      <a:lnTo>
                        <a:pt x="24" y="350"/>
                      </a:lnTo>
                      <a:lnTo>
                        <a:pt x="34" y="280"/>
                      </a:lnTo>
                      <a:lnTo>
                        <a:pt x="8" y="226"/>
                      </a:lnTo>
                      <a:lnTo>
                        <a:pt x="6" y="202"/>
                      </a:lnTo>
                      <a:lnTo>
                        <a:pt x="20" y="212"/>
                      </a:lnTo>
                      <a:lnTo>
                        <a:pt x="46" y="234"/>
                      </a:lnTo>
                      <a:lnTo>
                        <a:pt x="70" y="244"/>
                      </a:lnTo>
                      <a:lnTo>
                        <a:pt x="100" y="252"/>
                      </a:lnTo>
                      <a:lnTo>
                        <a:pt x="188" y="248"/>
                      </a:lnTo>
                      <a:lnTo>
                        <a:pt x="330" y="242"/>
                      </a:lnTo>
                      <a:lnTo>
                        <a:pt x="516" y="230"/>
                      </a:lnTo>
                      <a:lnTo>
                        <a:pt x="972" y="196"/>
                      </a:lnTo>
                      <a:lnTo>
                        <a:pt x="1194" y="172"/>
                      </a:lnTo>
                      <a:lnTo>
                        <a:pt x="1514" y="128"/>
                      </a:lnTo>
                      <a:lnTo>
                        <a:pt x="1714" y="98"/>
                      </a:lnTo>
                      <a:lnTo>
                        <a:pt x="2040" y="38"/>
                      </a:lnTo>
                      <a:lnTo>
                        <a:pt x="2220" y="4"/>
                      </a:lnTo>
                      <a:lnTo>
                        <a:pt x="2248" y="0"/>
                      </a:lnTo>
                      <a:lnTo>
                        <a:pt x="2250" y="6"/>
                      </a:lnTo>
                      <a:lnTo>
                        <a:pt x="2232" y="24"/>
                      </a:lnTo>
                      <a:lnTo>
                        <a:pt x="2158" y="42"/>
                      </a:lnTo>
                      <a:lnTo>
                        <a:pt x="2010" y="68"/>
                      </a:lnTo>
                      <a:lnTo>
                        <a:pt x="1806" y="106"/>
                      </a:lnTo>
                      <a:lnTo>
                        <a:pt x="1592" y="140"/>
                      </a:lnTo>
                      <a:lnTo>
                        <a:pt x="1394" y="172"/>
                      </a:lnTo>
                      <a:lnTo>
                        <a:pt x="1388" y="172"/>
                      </a:lnTo>
                      <a:lnTo>
                        <a:pt x="1064" y="210"/>
                      </a:lnTo>
                      <a:lnTo>
                        <a:pt x="812" y="234"/>
                      </a:lnTo>
                      <a:lnTo>
                        <a:pt x="806" y="236"/>
                      </a:lnTo>
                      <a:lnTo>
                        <a:pt x="546" y="252"/>
                      </a:lnTo>
                      <a:lnTo>
                        <a:pt x="334" y="264"/>
                      </a:lnTo>
                      <a:lnTo>
                        <a:pt x="326" y="266"/>
                      </a:lnTo>
                      <a:lnTo>
                        <a:pt x="112" y="276"/>
                      </a:lnTo>
                      <a:lnTo>
                        <a:pt x="74" y="286"/>
                      </a:lnTo>
                      <a:lnTo>
                        <a:pt x="60" y="308"/>
                      </a:lnTo>
                      <a:lnTo>
                        <a:pt x="48" y="382"/>
                      </a:lnTo>
                      <a:lnTo>
                        <a:pt x="38" y="482"/>
                      </a:lnTo>
                      <a:lnTo>
                        <a:pt x="24" y="564"/>
                      </a:lnTo>
                      <a:lnTo>
                        <a:pt x="30" y="634"/>
                      </a:lnTo>
                      <a:lnTo>
                        <a:pt x="30" y="640"/>
                      </a:lnTo>
                      <a:lnTo>
                        <a:pt x="40" y="696"/>
                      </a:lnTo>
                      <a:lnTo>
                        <a:pt x="60" y="722"/>
                      </a:lnTo>
                      <a:lnTo>
                        <a:pt x="84" y="748"/>
                      </a:lnTo>
                      <a:lnTo>
                        <a:pt x="116" y="764"/>
                      </a:lnTo>
                      <a:lnTo>
                        <a:pt x="152" y="772"/>
                      </a:lnTo>
                      <a:lnTo>
                        <a:pt x="280" y="776"/>
                      </a:lnTo>
                      <a:lnTo>
                        <a:pt x="384" y="762"/>
                      </a:lnTo>
                      <a:lnTo>
                        <a:pt x="480" y="756"/>
                      </a:lnTo>
                      <a:lnTo>
                        <a:pt x="628" y="742"/>
                      </a:lnTo>
                      <a:lnTo>
                        <a:pt x="788" y="732"/>
                      </a:lnTo>
                      <a:lnTo>
                        <a:pt x="910" y="720"/>
                      </a:lnTo>
                      <a:lnTo>
                        <a:pt x="1108" y="712"/>
                      </a:lnTo>
                      <a:lnTo>
                        <a:pt x="1282" y="700"/>
                      </a:lnTo>
                      <a:lnTo>
                        <a:pt x="1506" y="690"/>
                      </a:lnTo>
                      <a:lnTo>
                        <a:pt x="1684" y="680"/>
                      </a:lnTo>
                      <a:lnTo>
                        <a:pt x="1816" y="662"/>
                      </a:lnTo>
                      <a:lnTo>
                        <a:pt x="1954" y="630"/>
                      </a:lnTo>
                      <a:lnTo>
                        <a:pt x="2196" y="568"/>
                      </a:lnTo>
                      <a:lnTo>
                        <a:pt x="2300" y="546"/>
                      </a:lnTo>
                      <a:lnTo>
                        <a:pt x="2450" y="524"/>
                      </a:lnTo>
                      <a:lnTo>
                        <a:pt x="2578" y="498"/>
                      </a:lnTo>
                      <a:lnTo>
                        <a:pt x="2584" y="480"/>
                      </a:lnTo>
                      <a:lnTo>
                        <a:pt x="2588" y="434"/>
                      </a:lnTo>
                      <a:lnTo>
                        <a:pt x="2602" y="408"/>
                      </a:lnTo>
                      <a:lnTo>
                        <a:pt x="2618" y="42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grpSp>
          <p:nvGrpSpPr>
            <p:cNvPr id="36871" name="Group 7"/>
            <p:cNvGrpSpPr>
              <a:grpSpLocks/>
            </p:cNvGrpSpPr>
            <p:nvPr/>
          </p:nvGrpSpPr>
          <p:grpSpPr bwMode="auto">
            <a:xfrm>
              <a:off x="2053" y="12"/>
              <a:ext cx="587" cy="865"/>
              <a:chOff x="3166" y="1344"/>
              <a:chExt cx="542" cy="727"/>
            </a:xfrm>
          </p:grpSpPr>
          <p:sp>
            <p:nvSpPr>
              <p:cNvPr id="36872" name="Freeform 8"/>
              <p:cNvSpPr>
                <a:spLocks/>
              </p:cNvSpPr>
              <p:nvPr/>
            </p:nvSpPr>
            <p:spPr bwMode="auto">
              <a:xfrm>
                <a:off x="3166" y="1344"/>
                <a:ext cx="296" cy="262"/>
              </a:xfrm>
              <a:custGeom>
                <a:avLst/>
                <a:gdLst/>
                <a:ahLst/>
                <a:cxnLst>
                  <a:cxn ang="0">
                    <a:pos x="215" y="121"/>
                  </a:cxn>
                  <a:cxn ang="0">
                    <a:pos x="204" y="93"/>
                  </a:cxn>
                  <a:cxn ang="0">
                    <a:pos x="195" y="70"/>
                  </a:cxn>
                  <a:cxn ang="0">
                    <a:pos x="180" y="49"/>
                  </a:cxn>
                  <a:cxn ang="0">
                    <a:pos x="162" y="27"/>
                  </a:cxn>
                  <a:cxn ang="0">
                    <a:pos x="144" y="13"/>
                  </a:cxn>
                  <a:cxn ang="0">
                    <a:pos x="126" y="6"/>
                  </a:cxn>
                  <a:cxn ang="0">
                    <a:pos x="105" y="0"/>
                  </a:cxn>
                  <a:cxn ang="0">
                    <a:pos x="80" y="3"/>
                  </a:cxn>
                  <a:cxn ang="0">
                    <a:pos x="57" y="10"/>
                  </a:cxn>
                  <a:cxn ang="0">
                    <a:pos x="38" y="25"/>
                  </a:cxn>
                  <a:cxn ang="0">
                    <a:pos x="21" y="48"/>
                  </a:cxn>
                  <a:cxn ang="0">
                    <a:pos x="9" y="75"/>
                  </a:cxn>
                  <a:cxn ang="0">
                    <a:pos x="2" y="111"/>
                  </a:cxn>
                  <a:cxn ang="0">
                    <a:pos x="0" y="147"/>
                  </a:cxn>
                  <a:cxn ang="0">
                    <a:pos x="6" y="181"/>
                  </a:cxn>
                  <a:cxn ang="0">
                    <a:pos x="15" y="210"/>
                  </a:cxn>
                  <a:cxn ang="0">
                    <a:pos x="29" y="229"/>
                  </a:cxn>
                  <a:cxn ang="0">
                    <a:pos x="51" y="246"/>
                  </a:cxn>
                  <a:cxn ang="0">
                    <a:pos x="72" y="256"/>
                  </a:cxn>
                  <a:cxn ang="0">
                    <a:pos x="99" y="262"/>
                  </a:cxn>
                  <a:cxn ang="0">
                    <a:pos x="125" y="262"/>
                  </a:cxn>
                  <a:cxn ang="0">
                    <a:pos x="149" y="256"/>
                  </a:cxn>
                  <a:cxn ang="0">
                    <a:pos x="170" y="244"/>
                  </a:cxn>
                  <a:cxn ang="0">
                    <a:pos x="185" y="231"/>
                  </a:cxn>
                  <a:cxn ang="0">
                    <a:pos x="200" y="210"/>
                  </a:cxn>
                  <a:cxn ang="0">
                    <a:pos x="210" y="187"/>
                  </a:cxn>
                  <a:cxn ang="0">
                    <a:pos x="215" y="168"/>
                  </a:cxn>
                  <a:cxn ang="0">
                    <a:pos x="215" y="160"/>
                  </a:cxn>
                  <a:cxn ang="0">
                    <a:pos x="234" y="159"/>
                  </a:cxn>
                  <a:cxn ang="0">
                    <a:pos x="239" y="159"/>
                  </a:cxn>
                  <a:cxn ang="0">
                    <a:pos x="243" y="160"/>
                  </a:cxn>
                  <a:cxn ang="0">
                    <a:pos x="248" y="160"/>
                  </a:cxn>
                  <a:cxn ang="0">
                    <a:pos x="252" y="163"/>
                  </a:cxn>
                  <a:cxn ang="0">
                    <a:pos x="257" y="163"/>
                  </a:cxn>
                  <a:cxn ang="0">
                    <a:pos x="261" y="166"/>
                  </a:cxn>
                  <a:cxn ang="0">
                    <a:pos x="266" y="168"/>
                  </a:cxn>
                  <a:cxn ang="0">
                    <a:pos x="272" y="169"/>
                  </a:cxn>
                  <a:cxn ang="0">
                    <a:pos x="276" y="171"/>
                  </a:cxn>
                  <a:cxn ang="0">
                    <a:pos x="281" y="171"/>
                  </a:cxn>
                  <a:cxn ang="0">
                    <a:pos x="287" y="169"/>
                  </a:cxn>
                  <a:cxn ang="0">
                    <a:pos x="291" y="168"/>
                  </a:cxn>
                  <a:cxn ang="0">
                    <a:pos x="294" y="163"/>
                  </a:cxn>
                  <a:cxn ang="0">
                    <a:pos x="296" y="159"/>
                  </a:cxn>
                  <a:cxn ang="0">
                    <a:pos x="296" y="154"/>
                  </a:cxn>
                  <a:cxn ang="0">
                    <a:pos x="296" y="150"/>
                  </a:cxn>
                  <a:cxn ang="0">
                    <a:pos x="293" y="145"/>
                  </a:cxn>
                  <a:cxn ang="0">
                    <a:pos x="291" y="141"/>
                  </a:cxn>
                  <a:cxn ang="0">
                    <a:pos x="287" y="141"/>
                  </a:cxn>
                  <a:cxn ang="0">
                    <a:pos x="284" y="136"/>
                  </a:cxn>
                  <a:cxn ang="0">
                    <a:pos x="279" y="136"/>
                  </a:cxn>
                  <a:cxn ang="0">
                    <a:pos x="275" y="135"/>
                  </a:cxn>
                  <a:cxn ang="0">
                    <a:pos x="269" y="133"/>
                  </a:cxn>
                  <a:cxn ang="0">
                    <a:pos x="264" y="132"/>
                  </a:cxn>
                  <a:cxn ang="0">
                    <a:pos x="260" y="132"/>
                  </a:cxn>
                  <a:cxn ang="0">
                    <a:pos x="255" y="130"/>
                  </a:cxn>
                  <a:cxn ang="0">
                    <a:pos x="224" y="126"/>
                  </a:cxn>
                  <a:cxn ang="0">
                    <a:pos x="215" y="121"/>
                  </a:cxn>
                </a:cxnLst>
                <a:rect l="0" t="0" r="r" b="b"/>
                <a:pathLst>
                  <a:path w="296" h="262">
                    <a:moveTo>
                      <a:pt x="215" y="121"/>
                    </a:moveTo>
                    <a:lnTo>
                      <a:pt x="204" y="93"/>
                    </a:lnTo>
                    <a:lnTo>
                      <a:pt x="195" y="70"/>
                    </a:lnTo>
                    <a:lnTo>
                      <a:pt x="180" y="49"/>
                    </a:lnTo>
                    <a:lnTo>
                      <a:pt x="162" y="27"/>
                    </a:lnTo>
                    <a:lnTo>
                      <a:pt x="144" y="13"/>
                    </a:lnTo>
                    <a:lnTo>
                      <a:pt x="126" y="6"/>
                    </a:lnTo>
                    <a:lnTo>
                      <a:pt x="105" y="0"/>
                    </a:lnTo>
                    <a:lnTo>
                      <a:pt x="80" y="3"/>
                    </a:lnTo>
                    <a:lnTo>
                      <a:pt x="57" y="10"/>
                    </a:lnTo>
                    <a:lnTo>
                      <a:pt x="38" y="25"/>
                    </a:lnTo>
                    <a:lnTo>
                      <a:pt x="21" y="48"/>
                    </a:lnTo>
                    <a:lnTo>
                      <a:pt x="9" y="75"/>
                    </a:lnTo>
                    <a:lnTo>
                      <a:pt x="2" y="111"/>
                    </a:lnTo>
                    <a:lnTo>
                      <a:pt x="0" y="147"/>
                    </a:lnTo>
                    <a:lnTo>
                      <a:pt x="6" y="181"/>
                    </a:lnTo>
                    <a:lnTo>
                      <a:pt x="15" y="210"/>
                    </a:lnTo>
                    <a:lnTo>
                      <a:pt x="29" y="229"/>
                    </a:lnTo>
                    <a:lnTo>
                      <a:pt x="51" y="246"/>
                    </a:lnTo>
                    <a:lnTo>
                      <a:pt x="72" y="256"/>
                    </a:lnTo>
                    <a:lnTo>
                      <a:pt x="99" y="262"/>
                    </a:lnTo>
                    <a:lnTo>
                      <a:pt x="125" y="262"/>
                    </a:lnTo>
                    <a:lnTo>
                      <a:pt x="149" y="256"/>
                    </a:lnTo>
                    <a:lnTo>
                      <a:pt x="170" y="244"/>
                    </a:lnTo>
                    <a:lnTo>
                      <a:pt x="185" y="231"/>
                    </a:lnTo>
                    <a:lnTo>
                      <a:pt x="200" y="210"/>
                    </a:lnTo>
                    <a:lnTo>
                      <a:pt x="210" y="187"/>
                    </a:lnTo>
                    <a:lnTo>
                      <a:pt x="215" y="168"/>
                    </a:lnTo>
                    <a:lnTo>
                      <a:pt x="215" y="160"/>
                    </a:lnTo>
                    <a:lnTo>
                      <a:pt x="234" y="159"/>
                    </a:lnTo>
                    <a:lnTo>
                      <a:pt x="239" y="159"/>
                    </a:lnTo>
                    <a:lnTo>
                      <a:pt x="243" y="160"/>
                    </a:lnTo>
                    <a:lnTo>
                      <a:pt x="248" y="160"/>
                    </a:lnTo>
                    <a:lnTo>
                      <a:pt x="252" y="163"/>
                    </a:lnTo>
                    <a:lnTo>
                      <a:pt x="257" y="163"/>
                    </a:lnTo>
                    <a:lnTo>
                      <a:pt x="261" y="166"/>
                    </a:lnTo>
                    <a:lnTo>
                      <a:pt x="266" y="168"/>
                    </a:lnTo>
                    <a:lnTo>
                      <a:pt x="272" y="169"/>
                    </a:lnTo>
                    <a:lnTo>
                      <a:pt x="276" y="171"/>
                    </a:lnTo>
                    <a:lnTo>
                      <a:pt x="281" y="171"/>
                    </a:lnTo>
                    <a:lnTo>
                      <a:pt x="287" y="169"/>
                    </a:lnTo>
                    <a:lnTo>
                      <a:pt x="291" y="168"/>
                    </a:lnTo>
                    <a:lnTo>
                      <a:pt x="294" y="163"/>
                    </a:lnTo>
                    <a:lnTo>
                      <a:pt x="296" y="159"/>
                    </a:lnTo>
                    <a:lnTo>
                      <a:pt x="296" y="154"/>
                    </a:lnTo>
                    <a:lnTo>
                      <a:pt x="296" y="150"/>
                    </a:lnTo>
                    <a:lnTo>
                      <a:pt x="293" y="145"/>
                    </a:lnTo>
                    <a:lnTo>
                      <a:pt x="291" y="141"/>
                    </a:lnTo>
                    <a:lnTo>
                      <a:pt x="287" y="141"/>
                    </a:lnTo>
                    <a:lnTo>
                      <a:pt x="284" y="136"/>
                    </a:lnTo>
                    <a:lnTo>
                      <a:pt x="279" y="136"/>
                    </a:lnTo>
                    <a:lnTo>
                      <a:pt x="275" y="135"/>
                    </a:lnTo>
                    <a:lnTo>
                      <a:pt x="269" y="133"/>
                    </a:lnTo>
                    <a:lnTo>
                      <a:pt x="264" y="132"/>
                    </a:lnTo>
                    <a:lnTo>
                      <a:pt x="260" y="132"/>
                    </a:lnTo>
                    <a:lnTo>
                      <a:pt x="255" y="130"/>
                    </a:lnTo>
                    <a:lnTo>
                      <a:pt x="224" y="126"/>
                    </a:lnTo>
                    <a:lnTo>
                      <a:pt x="215" y="1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6873" name="Freeform 9"/>
              <p:cNvSpPr>
                <a:spLocks/>
              </p:cNvSpPr>
              <p:nvPr/>
            </p:nvSpPr>
            <p:spPr bwMode="auto">
              <a:xfrm>
                <a:off x="3339" y="1607"/>
                <a:ext cx="174" cy="90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7" y="5"/>
                  </a:cxn>
                  <a:cxn ang="0">
                    <a:pos x="48" y="0"/>
                  </a:cxn>
                  <a:cxn ang="0">
                    <a:pos x="75" y="3"/>
                  </a:cxn>
                  <a:cxn ang="0">
                    <a:pos x="111" y="15"/>
                  </a:cxn>
                  <a:cxn ang="0">
                    <a:pos x="128" y="23"/>
                  </a:cxn>
                  <a:cxn ang="0">
                    <a:pos x="132" y="23"/>
                  </a:cxn>
                  <a:cxn ang="0">
                    <a:pos x="152" y="27"/>
                  </a:cxn>
                  <a:cxn ang="0">
                    <a:pos x="174" y="33"/>
                  </a:cxn>
                  <a:cxn ang="0">
                    <a:pos x="174" y="44"/>
                  </a:cxn>
                  <a:cxn ang="0">
                    <a:pos x="129" y="71"/>
                  </a:cxn>
                  <a:cxn ang="0">
                    <a:pos x="96" y="90"/>
                  </a:cxn>
                  <a:cxn ang="0">
                    <a:pos x="72" y="86"/>
                  </a:cxn>
                  <a:cxn ang="0">
                    <a:pos x="41" y="63"/>
                  </a:cxn>
                  <a:cxn ang="0">
                    <a:pos x="20" y="50"/>
                  </a:cxn>
                  <a:cxn ang="0">
                    <a:pos x="0" y="30"/>
                  </a:cxn>
                  <a:cxn ang="0">
                    <a:pos x="0" y="17"/>
                  </a:cxn>
                </a:cxnLst>
                <a:rect l="0" t="0" r="r" b="b"/>
                <a:pathLst>
                  <a:path w="174" h="90">
                    <a:moveTo>
                      <a:pt x="0" y="17"/>
                    </a:moveTo>
                    <a:lnTo>
                      <a:pt x="17" y="5"/>
                    </a:lnTo>
                    <a:lnTo>
                      <a:pt x="48" y="0"/>
                    </a:lnTo>
                    <a:lnTo>
                      <a:pt x="75" y="3"/>
                    </a:lnTo>
                    <a:lnTo>
                      <a:pt x="111" y="15"/>
                    </a:lnTo>
                    <a:lnTo>
                      <a:pt x="128" y="23"/>
                    </a:lnTo>
                    <a:lnTo>
                      <a:pt x="132" y="23"/>
                    </a:lnTo>
                    <a:lnTo>
                      <a:pt x="152" y="27"/>
                    </a:lnTo>
                    <a:lnTo>
                      <a:pt x="174" y="33"/>
                    </a:lnTo>
                    <a:lnTo>
                      <a:pt x="174" y="44"/>
                    </a:lnTo>
                    <a:lnTo>
                      <a:pt x="129" y="71"/>
                    </a:lnTo>
                    <a:lnTo>
                      <a:pt x="96" y="90"/>
                    </a:lnTo>
                    <a:lnTo>
                      <a:pt x="72" y="86"/>
                    </a:lnTo>
                    <a:lnTo>
                      <a:pt x="41" y="63"/>
                    </a:lnTo>
                    <a:lnTo>
                      <a:pt x="20" y="50"/>
                    </a:lnTo>
                    <a:lnTo>
                      <a:pt x="0" y="3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36874" name="Group 10"/>
              <p:cNvGrpSpPr>
                <a:grpSpLocks/>
              </p:cNvGrpSpPr>
              <p:nvPr/>
            </p:nvGrpSpPr>
            <p:grpSpPr bwMode="auto">
              <a:xfrm>
                <a:off x="3240" y="1596"/>
                <a:ext cx="468" cy="475"/>
                <a:chOff x="3240" y="1596"/>
                <a:chExt cx="468" cy="475"/>
              </a:xfrm>
            </p:grpSpPr>
            <p:sp>
              <p:nvSpPr>
                <p:cNvPr id="36875" name="Freeform 11"/>
                <p:cNvSpPr>
                  <a:spLocks/>
                </p:cNvSpPr>
                <p:nvPr/>
              </p:nvSpPr>
              <p:spPr bwMode="auto">
                <a:xfrm>
                  <a:off x="3240" y="1596"/>
                  <a:ext cx="468" cy="475"/>
                </a:xfrm>
                <a:custGeom>
                  <a:avLst/>
                  <a:gdLst/>
                  <a:ahLst/>
                  <a:cxnLst>
                    <a:cxn ang="0">
                      <a:pos x="36" y="58"/>
                    </a:cxn>
                    <a:cxn ang="0">
                      <a:pos x="99" y="58"/>
                    </a:cxn>
                    <a:cxn ang="0">
                      <a:pos x="158" y="55"/>
                    </a:cxn>
                    <a:cxn ang="0">
                      <a:pos x="245" y="34"/>
                    </a:cxn>
                    <a:cxn ang="0">
                      <a:pos x="312" y="12"/>
                    </a:cxn>
                    <a:cxn ang="0">
                      <a:pos x="348" y="1"/>
                    </a:cxn>
                    <a:cxn ang="0">
                      <a:pos x="368" y="0"/>
                    </a:cxn>
                    <a:cxn ang="0">
                      <a:pos x="381" y="7"/>
                    </a:cxn>
                    <a:cxn ang="0">
                      <a:pos x="392" y="45"/>
                    </a:cxn>
                    <a:cxn ang="0">
                      <a:pos x="410" y="142"/>
                    </a:cxn>
                    <a:cxn ang="0">
                      <a:pos x="413" y="147"/>
                    </a:cxn>
                    <a:cxn ang="0">
                      <a:pos x="435" y="252"/>
                    </a:cxn>
                    <a:cxn ang="0">
                      <a:pos x="461" y="367"/>
                    </a:cxn>
                    <a:cxn ang="0">
                      <a:pos x="468" y="406"/>
                    </a:cxn>
                    <a:cxn ang="0">
                      <a:pos x="467" y="421"/>
                    </a:cxn>
                    <a:cxn ang="0">
                      <a:pos x="452" y="436"/>
                    </a:cxn>
                    <a:cxn ang="0">
                      <a:pos x="446" y="436"/>
                    </a:cxn>
                    <a:cxn ang="0">
                      <a:pos x="419" y="441"/>
                    </a:cxn>
                    <a:cxn ang="0">
                      <a:pos x="308" y="441"/>
                    </a:cxn>
                    <a:cxn ang="0">
                      <a:pos x="303" y="444"/>
                    </a:cxn>
                    <a:cxn ang="0">
                      <a:pos x="206" y="456"/>
                    </a:cxn>
                    <a:cxn ang="0">
                      <a:pos x="134" y="469"/>
                    </a:cxn>
                    <a:cxn ang="0">
                      <a:pos x="81" y="474"/>
                    </a:cxn>
                    <a:cxn ang="0">
                      <a:pos x="77" y="475"/>
                    </a:cxn>
                    <a:cxn ang="0">
                      <a:pos x="50" y="471"/>
                    </a:cxn>
                    <a:cxn ang="0">
                      <a:pos x="41" y="459"/>
                    </a:cxn>
                    <a:cxn ang="0">
                      <a:pos x="35" y="418"/>
                    </a:cxn>
                    <a:cxn ang="0">
                      <a:pos x="29" y="331"/>
                    </a:cxn>
                    <a:cxn ang="0">
                      <a:pos x="17" y="219"/>
                    </a:cxn>
                    <a:cxn ang="0">
                      <a:pos x="0" y="84"/>
                    </a:cxn>
                    <a:cxn ang="0">
                      <a:pos x="0" y="66"/>
                    </a:cxn>
                    <a:cxn ang="0">
                      <a:pos x="14" y="57"/>
                    </a:cxn>
                    <a:cxn ang="0">
                      <a:pos x="36" y="58"/>
                    </a:cxn>
                  </a:cxnLst>
                  <a:rect l="0" t="0" r="r" b="b"/>
                  <a:pathLst>
                    <a:path w="468" h="475">
                      <a:moveTo>
                        <a:pt x="36" y="58"/>
                      </a:moveTo>
                      <a:lnTo>
                        <a:pt x="99" y="58"/>
                      </a:lnTo>
                      <a:lnTo>
                        <a:pt x="158" y="55"/>
                      </a:lnTo>
                      <a:lnTo>
                        <a:pt x="245" y="34"/>
                      </a:lnTo>
                      <a:lnTo>
                        <a:pt x="312" y="12"/>
                      </a:lnTo>
                      <a:lnTo>
                        <a:pt x="348" y="1"/>
                      </a:lnTo>
                      <a:lnTo>
                        <a:pt x="368" y="0"/>
                      </a:lnTo>
                      <a:lnTo>
                        <a:pt x="381" y="7"/>
                      </a:lnTo>
                      <a:lnTo>
                        <a:pt x="392" y="45"/>
                      </a:lnTo>
                      <a:lnTo>
                        <a:pt x="410" y="142"/>
                      </a:lnTo>
                      <a:lnTo>
                        <a:pt x="413" y="147"/>
                      </a:lnTo>
                      <a:lnTo>
                        <a:pt x="435" y="252"/>
                      </a:lnTo>
                      <a:lnTo>
                        <a:pt x="461" y="367"/>
                      </a:lnTo>
                      <a:lnTo>
                        <a:pt x="468" y="406"/>
                      </a:lnTo>
                      <a:lnTo>
                        <a:pt x="467" y="421"/>
                      </a:lnTo>
                      <a:lnTo>
                        <a:pt x="452" y="436"/>
                      </a:lnTo>
                      <a:lnTo>
                        <a:pt x="446" y="436"/>
                      </a:lnTo>
                      <a:lnTo>
                        <a:pt x="419" y="441"/>
                      </a:lnTo>
                      <a:lnTo>
                        <a:pt x="308" y="441"/>
                      </a:lnTo>
                      <a:lnTo>
                        <a:pt x="303" y="444"/>
                      </a:lnTo>
                      <a:lnTo>
                        <a:pt x="206" y="456"/>
                      </a:lnTo>
                      <a:lnTo>
                        <a:pt x="134" y="469"/>
                      </a:lnTo>
                      <a:lnTo>
                        <a:pt x="81" y="474"/>
                      </a:lnTo>
                      <a:lnTo>
                        <a:pt x="77" y="475"/>
                      </a:lnTo>
                      <a:lnTo>
                        <a:pt x="50" y="471"/>
                      </a:lnTo>
                      <a:lnTo>
                        <a:pt x="41" y="459"/>
                      </a:lnTo>
                      <a:lnTo>
                        <a:pt x="35" y="418"/>
                      </a:lnTo>
                      <a:lnTo>
                        <a:pt x="29" y="331"/>
                      </a:lnTo>
                      <a:lnTo>
                        <a:pt x="17" y="219"/>
                      </a:lnTo>
                      <a:lnTo>
                        <a:pt x="0" y="84"/>
                      </a:lnTo>
                      <a:lnTo>
                        <a:pt x="0" y="66"/>
                      </a:lnTo>
                      <a:lnTo>
                        <a:pt x="14" y="57"/>
                      </a:lnTo>
                      <a:lnTo>
                        <a:pt x="36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6876" name="Freeform 12"/>
                <p:cNvSpPr>
                  <a:spLocks/>
                </p:cNvSpPr>
                <p:nvPr/>
              </p:nvSpPr>
              <p:spPr bwMode="auto">
                <a:xfrm>
                  <a:off x="3263" y="1621"/>
                  <a:ext cx="417" cy="425"/>
                </a:xfrm>
                <a:custGeom>
                  <a:avLst/>
                  <a:gdLst/>
                  <a:ahLst/>
                  <a:cxnLst>
                    <a:cxn ang="0">
                      <a:pos x="0" y="54"/>
                    </a:cxn>
                    <a:cxn ang="0">
                      <a:pos x="66" y="51"/>
                    </a:cxn>
                    <a:cxn ang="0">
                      <a:pos x="138" y="51"/>
                    </a:cxn>
                    <a:cxn ang="0">
                      <a:pos x="195" y="42"/>
                    </a:cxn>
                    <a:cxn ang="0">
                      <a:pos x="258" y="23"/>
                    </a:cxn>
                    <a:cxn ang="0">
                      <a:pos x="322" y="0"/>
                    </a:cxn>
                    <a:cxn ang="0">
                      <a:pos x="333" y="0"/>
                    </a:cxn>
                    <a:cxn ang="0">
                      <a:pos x="348" y="9"/>
                    </a:cxn>
                    <a:cxn ang="0">
                      <a:pos x="364" y="107"/>
                    </a:cxn>
                    <a:cxn ang="0">
                      <a:pos x="381" y="183"/>
                    </a:cxn>
                    <a:cxn ang="0">
                      <a:pos x="397" y="257"/>
                    </a:cxn>
                    <a:cxn ang="0">
                      <a:pos x="417" y="359"/>
                    </a:cxn>
                    <a:cxn ang="0">
                      <a:pos x="417" y="380"/>
                    </a:cxn>
                    <a:cxn ang="0">
                      <a:pos x="408" y="390"/>
                    </a:cxn>
                    <a:cxn ang="0">
                      <a:pos x="373" y="395"/>
                    </a:cxn>
                    <a:cxn ang="0">
                      <a:pos x="274" y="395"/>
                    </a:cxn>
                    <a:cxn ang="0">
                      <a:pos x="270" y="396"/>
                    </a:cxn>
                    <a:cxn ang="0">
                      <a:pos x="204" y="405"/>
                    </a:cxn>
                    <a:cxn ang="0">
                      <a:pos x="198" y="408"/>
                    </a:cxn>
                    <a:cxn ang="0">
                      <a:pos x="118" y="419"/>
                    </a:cxn>
                    <a:cxn ang="0">
                      <a:pos x="57" y="425"/>
                    </a:cxn>
                    <a:cxn ang="0">
                      <a:pos x="42" y="420"/>
                    </a:cxn>
                    <a:cxn ang="0">
                      <a:pos x="37" y="419"/>
                    </a:cxn>
                    <a:cxn ang="0">
                      <a:pos x="31" y="389"/>
                    </a:cxn>
                    <a:cxn ang="0">
                      <a:pos x="24" y="252"/>
                    </a:cxn>
                    <a:cxn ang="0">
                      <a:pos x="19" y="170"/>
                    </a:cxn>
                    <a:cxn ang="0">
                      <a:pos x="3" y="90"/>
                    </a:cxn>
                    <a:cxn ang="0">
                      <a:pos x="0" y="54"/>
                    </a:cxn>
                  </a:cxnLst>
                  <a:rect l="0" t="0" r="r" b="b"/>
                  <a:pathLst>
                    <a:path w="417" h="425">
                      <a:moveTo>
                        <a:pt x="0" y="54"/>
                      </a:moveTo>
                      <a:lnTo>
                        <a:pt x="66" y="51"/>
                      </a:lnTo>
                      <a:lnTo>
                        <a:pt x="138" y="51"/>
                      </a:lnTo>
                      <a:lnTo>
                        <a:pt x="195" y="42"/>
                      </a:lnTo>
                      <a:lnTo>
                        <a:pt x="258" y="23"/>
                      </a:lnTo>
                      <a:lnTo>
                        <a:pt x="322" y="0"/>
                      </a:lnTo>
                      <a:lnTo>
                        <a:pt x="333" y="0"/>
                      </a:lnTo>
                      <a:lnTo>
                        <a:pt x="348" y="9"/>
                      </a:lnTo>
                      <a:lnTo>
                        <a:pt x="364" y="107"/>
                      </a:lnTo>
                      <a:lnTo>
                        <a:pt x="381" y="183"/>
                      </a:lnTo>
                      <a:lnTo>
                        <a:pt x="397" y="257"/>
                      </a:lnTo>
                      <a:lnTo>
                        <a:pt x="417" y="359"/>
                      </a:lnTo>
                      <a:lnTo>
                        <a:pt x="417" y="380"/>
                      </a:lnTo>
                      <a:lnTo>
                        <a:pt x="408" y="390"/>
                      </a:lnTo>
                      <a:lnTo>
                        <a:pt x="373" y="395"/>
                      </a:lnTo>
                      <a:lnTo>
                        <a:pt x="274" y="395"/>
                      </a:lnTo>
                      <a:lnTo>
                        <a:pt x="270" y="396"/>
                      </a:lnTo>
                      <a:lnTo>
                        <a:pt x="204" y="405"/>
                      </a:lnTo>
                      <a:lnTo>
                        <a:pt x="198" y="408"/>
                      </a:lnTo>
                      <a:lnTo>
                        <a:pt x="118" y="419"/>
                      </a:lnTo>
                      <a:lnTo>
                        <a:pt x="57" y="425"/>
                      </a:lnTo>
                      <a:lnTo>
                        <a:pt x="42" y="420"/>
                      </a:lnTo>
                      <a:lnTo>
                        <a:pt x="37" y="419"/>
                      </a:lnTo>
                      <a:lnTo>
                        <a:pt x="31" y="389"/>
                      </a:lnTo>
                      <a:lnTo>
                        <a:pt x="24" y="252"/>
                      </a:lnTo>
                      <a:lnTo>
                        <a:pt x="19" y="170"/>
                      </a:lnTo>
                      <a:lnTo>
                        <a:pt x="3" y="90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36877" name="Freeform 13"/>
              <p:cNvSpPr>
                <a:spLocks/>
              </p:cNvSpPr>
              <p:nvPr/>
            </p:nvSpPr>
            <p:spPr bwMode="auto">
              <a:xfrm>
                <a:off x="3509" y="1585"/>
                <a:ext cx="187" cy="99"/>
              </a:xfrm>
              <a:custGeom>
                <a:avLst/>
                <a:gdLst/>
                <a:ahLst/>
                <a:cxnLst>
                  <a:cxn ang="0">
                    <a:pos x="60" y="5"/>
                  </a:cxn>
                  <a:cxn ang="0">
                    <a:pos x="49" y="5"/>
                  </a:cxn>
                  <a:cxn ang="0">
                    <a:pos x="40" y="9"/>
                  </a:cxn>
                  <a:cxn ang="0">
                    <a:pos x="30" y="15"/>
                  </a:cxn>
                  <a:cxn ang="0">
                    <a:pos x="22" y="21"/>
                  </a:cxn>
                  <a:cxn ang="0">
                    <a:pos x="12" y="32"/>
                  </a:cxn>
                  <a:cxn ang="0">
                    <a:pos x="4" y="41"/>
                  </a:cxn>
                  <a:cxn ang="0">
                    <a:pos x="3" y="50"/>
                  </a:cxn>
                  <a:cxn ang="0">
                    <a:pos x="0" y="60"/>
                  </a:cxn>
                  <a:cxn ang="0">
                    <a:pos x="0" y="69"/>
                  </a:cxn>
                  <a:cxn ang="0">
                    <a:pos x="6" y="81"/>
                  </a:cxn>
                  <a:cxn ang="0">
                    <a:pos x="15" y="86"/>
                  </a:cxn>
                  <a:cxn ang="0">
                    <a:pos x="25" y="86"/>
                  </a:cxn>
                  <a:cxn ang="0">
                    <a:pos x="34" y="83"/>
                  </a:cxn>
                  <a:cxn ang="0">
                    <a:pos x="45" y="74"/>
                  </a:cxn>
                  <a:cxn ang="0">
                    <a:pos x="48" y="65"/>
                  </a:cxn>
                  <a:cxn ang="0">
                    <a:pos x="49" y="56"/>
                  </a:cxn>
                  <a:cxn ang="0">
                    <a:pos x="48" y="47"/>
                  </a:cxn>
                  <a:cxn ang="0">
                    <a:pos x="48" y="38"/>
                  </a:cxn>
                  <a:cxn ang="0">
                    <a:pos x="57" y="33"/>
                  </a:cxn>
                  <a:cxn ang="0">
                    <a:pos x="66" y="32"/>
                  </a:cxn>
                  <a:cxn ang="0">
                    <a:pos x="75" y="36"/>
                  </a:cxn>
                  <a:cxn ang="0">
                    <a:pos x="78" y="45"/>
                  </a:cxn>
                  <a:cxn ang="0">
                    <a:pos x="75" y="54"/>
                  </a:cxn>
                  <a:cxn ang="0">
                    <a:pos x="75" y="63"/>
                  </a:cxn>
                  <a:cxn ang="0">
                    <a:pos x="72" y="75"/>
                  </a:cxn>
                  <a:cxn ang="0">
                    <a:pos x="69" y="87"/>
                  </a:cxn>
                  <a:cxn ang="0">
                    <a:pos x="75" y="96"/>
                  </a:cxn>
                  <a:cxn ang="0">
                    <a:pos x="84" y="99"/>
                  </a:cxn>
                  <a:cxn ang="0">
                    <a:pos x="93" y="99"/>
                  </a:cxn>
                  <a:cxn ang="0">
                    <a:pos x="102" y="96"/>
                  </a:cxn>
                  <a:cxn ang="0">
                    <a:pos x="109" y="89"/>
                  </a:cxn>
                  <a:cxn ang="0">
                    <a:pos x="114" y="78"/>
                  </a:cxn>
                  <a:cxn ang="0">
                    <a:pos x="114" y="69"/>
                  </a:cxn>
                  <a:cxn ang="0">
                    <a:pos x="111" y="60"/>
                  </a:cxn>
                  <a:cxn ang="0">
                    <a:pos x="108" y="51"/>
                  </a:cxn>
                  <a:cxn ang="0">
                    <a:pos x="105" y="42"/>
                  </a:cxn>
                  <a:cxn ang="0">
                    <a:pos x="102" y="33"/>
                  </a:cxn>
                  <a:cxn ang="0">
                    <a:pos x="106" y="27"/>
                  </a:cxn>
                  <a:cxn ang="0">
                    <a:pos x="117" y="27"/>
                  </a:cxn>
                  <a:cxn ang="0">
                    <a:pos x="127" y="30"/>
                  </a:cxn>
                  <a:cxn ang="0">
                    <a:pos x="135" y="38"/>
                  </a:cxn>
                  <a:cxn ang="0">
                    <a:pos x="142" y="48"/>
                  </a:cxn>
                  <a:cxn ang="0">
                    <a:pos x="154" y="57"/>
                  </a:cxn>
                  <a:cxn ang="0">
                    <a:pos x="163" y="62"/>
                  </a:cxn>
                  <a:cxn ang="0">
                    <a:pos x="172" y="62"/>
                  </a:cxn>
                  <a:cxn ang="0">
                    <a:pos x="181" y="56"/>
                  </a:cxn>
                  <a:cxn ang="0">
                    <a:pos x="187" y="48"/>
                  </a:cxn>
                  <a:cxn ang="0">
                    <a:pos x="186" y="38"/>
                  </a:cxn>
                  <a:cxn ang="0">
                    <a:pos x="180" y="29"/>
                  </a:cxn>
                  <a:cxn ang="0">
                    <a:pos x="172" y="21"/>
                  </a:cxn>
                  <a:cxn ang="0">
                    <a:pos x="163" y="15"/>
                  </a:cxn>
                  <a:cxn ang="0">
                    <a:pos x="153" y="8"/>
                  </a:cxn>
                  <a:cxn ang="0">
                    <a:pos x="141" y="3"/>
                  </a:cxn>
                  <a:cxn ang="0">
                    <a:pos x="132" y="2"/>
                  </a:cxn>
                  <a:cxn ang="0">
                    <a:pos x="123" y="0"/>
                  </a:cxn>
                  <a:cxn ang="0">
                    <a:pos x="114" y="0"/>
                  </a:cxn>
                </a:cxnLst>
                <a:rect l="0" t="0" r="r" b="b"/>
                <a:pathLst>
                  <a:path w="187" h="99">
                    <a:moveTo>
                      <a:pt x="66" y="3"/>
                    </a:moveTo>
                    <a:lnTo>
                      <a:pt x="60" y="5"/>
                    </a:lnTo>
                    <a:lnTo>
                      <a:pt x="54" y="5"/>
                    </a:lnTo>
                    <a:lnTo>
                      <a:pt x="49" y="5"/>
                    </a:lnTo>
                    <a:lnTo>
                      <a:pt x="45" y="8"/>
                    </a:lnTo>
                    <a:lnTo>
                      <a:pt x="40" y="9"/>
                    </a:lnTo>
                    <a:lnTo>
                      <a:pt x="36" y="11"/>
                    </a:lnTo>
                    <a:lnTo>
                      <a:pt x="30" y="15"/>
                    </a:lnTo>
                    <a:lnTo>
                      <a:pt x="27" y="20"/>
                    </a:lnTo>
                    <a:lnTo>
                      <a:pt x="22" y="21"/>
                    </a:lnTo>
                    <a:lnTo>
                      <a:pt x="18" y="26"/>
                    </a:lnTo>
                    <a:lnTo>
                      <a:pt x="12" y="32"/>
                    </a:lnTo>
                    <a:lnTo>
                      <a:pt x="9" y="36"/>
                    </a:lnTo>
                    <a:lnTo>
                      <a:pt x="4" y="41"/>
                    </a:lnTo>
                    <a:lnTo>
                      <a:pt x="3" y="45"/>
                    </a:lnTo>
                    <a:lnTo>
                      <a:pt x="3" y="50"/>
                    </a:lnTo>
                    <a:lnTo>
                      <a:pt x="0" y="54"/>
                    </a:lnTo>
                    <a:lnTo>
                      <a:pt x="0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3" y="74"/>
                    </a:lnTo>
                    <a:lnTo>
                      <a:pt x="6" y="81"/>
                    </a:lnTo>
                    <a:lnTo>
                      <a:pt x="10" y="84"/>
                    </a:lnTo>
                    <a:lnTo>
                      <a:pt x="15" y="86"/>
                    </a:lnTo>
                    <a:lnTo>
                      <a:pt x="21" y="86"/>
                    </a:lnTo>
                    <a:lnTo>
                      <a:pt x="25" y="86"/>
                    </a:lnTo>
                    <a:lnTo>
                      <a:pt x="30" y="84"/>
                    </a:lnTo>
                    <a:lnTo>
                      <a:pt x="34" y="83"/>
                    </a:lnTo>
                    <a:lnTo>
                      <a:pt x="40" y="78"/>
                    </a:lnTo>
                    <a:lnTo>
                      <a:pt x="45" y="74"/>
                    </a:lnTo>
                    <a:lnTo>
                      <a:pt x="48" y="69"/>
                    </a:lnTo>
                    <a:lnTo>
                      <a:pt x="48" y="65"/>
                    </a:lnTo>
                    <a:lnTo>
                      <a:pt x="49" y="60"/>
                    </a:lnTo>
                    <a:lnTo>
                      <a:pt x="49" y="56"/>
                    </a:lnTo>
                    <a:lnTo>
                      <a:pt x="48" y="51"/>
                    </a:lnTo>
                    <a:lnTo>
                      <a:pt x="48" y="47"/>
                    </a:lnTo>
                    <a:lnTo>
                      <a:pt x="48" y="42"/>
                    </a:lnTo>
                    <a:lnTo>
                      <a:pt x="48" y="38"/>
                    </a:lnTo>
                    <a:lnTo>
                      <a:pt x="52" y="33"/>
                    </a:lnTo>
                    <a:lnTo>
                      <a:pt x="57" y="33"/>
                    </a:lnTo>
                    <a:lnTo>
                      <a:pt x="61" y="32"/>
                    </a:lnTo>
                    <a:lnTo>
                      <a:pt x="66" y="32"/>
                    </a:lnTo>
                    <a:lnTo>
                      <a:pt x="70" y="33"/>
                    </a:lnTo>
                    <a:lnTo>
                      <a:pt x="75" y="36"/>
                    </a:lnTo>
                    <a:lnTo>
                      <a:pt x="78" y="41"/>
                    </a:lnTo>
                    <a:lnTo>
                      <a:pt x="78" y="45"/>
                    </a:lnTo>
                    <a:lnTo>
                      <a:pt x="78" y="50"/>
                    </a:lnTo>
                    <a:lnTo>
                      <a:pt x="75" y="54"/>
                    </a:lnTo>
                    <a:lnTo>
                      <a:pt x="75" y="59"/>
                    </a:lnTo>
                    <a:lnTo>
                      <a:pt x="75" y="63"/>
                    </a:lnTo>
                    <a:lnTo>
                      <a:pt x="73" y="69"/>
                    </a:lnTo>
                    <a:lnTo>
                      <a:pt x="72" y="75"/>
                    </a:lnTo>
                    <a:lnTo>
                      <a:pt x="70" y="81"/>
                    </a:lnTo>
                    <a:lnTo>
                      <a:pt x="69" y="87"/>
                    </a:lnTo>
                    <a:lnTo>
                      <a:pt x="72" y="92"/>
                    </a:lnTo>
                    <a:lnTo>
                      <a:pt x="75" y="96"/>
                    </a:lnTo>
                    <a:lnTo>
                      <a:pt x="79" y="98"/>
                    </a:lnTo>
                    <a:lnTo>
                      <a:pt x="84" y="99"/>
                    </a:lnTo>
                    <a:lnTo>
                      <a:pt x="88" y="99"/>
                    </a:lnTo>
                    <a:lnTo>
                      <a:pt x="93" y="99"/>
                    </a:lnTo>
                    <a:lnTo>
                      <a:pt x="97" y="99"/>
                    </a:lnTo>
                    <a:lnTo>
                      <a:pt x="102" y="96"/>
                    </a:lnTo>
                    <a:lnTo>
                      <a:pt x="105" y="92"/>
                    </a:lnTo>
                    <a:lnTo>
                      <a:pt x="109" y="89"/>
                    </a:lnTo>
                    <a:lnTo>
                      <a:pt x="112" y="83"/>
                    </a:lnTo>
                    <a:lnTo>
                      <a:pt x="114" y="78"/>
                    </a:lnTo>
                    <a:lnTo>
                      <a:pt x="114" y="74"/>
                    </a:lnTo>
                    <a:lnTo>
                      <a:pt x="114" y="69"/>
                    </a:lnTo>
                    <a:lnTo>
                      <a:pt x="114" y="65"/>
                    </a:lnTo>
                    <a:lnTo>
                      <a:pt x="111" y="60"/>
                    </a:lnTo>
                    <a:lnTo>
                      <a:pt x="109" y="56"/>
                    </a:lnTo>
                    <a:lnTo>
                      <a:pt x="108" y="51"/>
                    </a:lnTo>
                    <a:lnTo>
                      <a:pt x="106" y="47"/>
                    </a:lnTo>
                    <a:lnTo>
                      <a:pt x="105" y="42"/>
                    </a:lnTo>
                    <a:lnTo>
                      <a:pt x="103" y="38"/>
                    </a:lnTo>
                    <a:lnTo>
                      <a:pt x="102" y="33"/>
                    </a:lnTo>
                    <a:lnTo>
                      <a:pt x="102" y="29"/>
                    </a:lnTo>
                    <a:lnTo>
                      <a:pt x="106" y="27"/>
                    </a:lnTo>
                    <a:lnTo>
                      <a:pt x="111" y="27"/>
                    </a:lnTo>
                    <a:lnTo>
                      <a:pt x="117" y="27"/>
                    </a:lnTo>
                    <a:lnTo>
                      <a:pt x="123" y="29"/>
                    </a:lnTo>
                    <a:lnTo>
                      <a:pt x="127" y="30"/>
                    </a:lnTo>
                    <a:lnTo>
                      <a:pt x="132" y="33"/>
                    </a:lnTo>
                    <a:lnTo>
                      <a:pt x="135" y="38"/>
                    </a:lnTo>
                    <a:lnTo>
                      <a:pt x="138" y="42"/>
                    </a:lnTo>
                    <a:lnTo>
                      <a:pt x="142" y="48"/>
                    </a:lnTo>
                    <a:lnTo>
                      <a:pt x="148" y="54"/>
                    </a:lnTo>
                    <a:lnTo>
                      <a:pt x="154" y="57"/>
                    </a:lnTo>
                    <a:lnTo>
                      <a:pt x="159" y="59"/>
                    </a:lnTo>
                    <a:lnTo>
                      <a:pt x="163" y="62"/>
                    </a:lnTo>
                    <a:lnTo>
                      <a:pt x="168" y="62"/>
                    </a:lnTo>
                    <a:lnTo>
                      <a:pt x="172" y="62"/>
                    </a:lnTo>
                    <a:lnTo>
                      <a:pt x="177" y="60"/>
                    </a:lnTo>
                    <a:lnTo>
                      <a:pt x="181" y="56"/>
                    </a:lnTo>
                    <a:lnTo>
                      <a:pt x="186" y="53"/>
                    </a:lnTo>
                    <a:lnTo>
                      <a:pt x="187" y="48"/>
                    </a:lnTo>
                    <a:lnTo>
                      <a:pt x="187" y="44"/>
                    </a:lnTo>
                    <a:lnTo>
                      <a:pt x="186" y="38"/>
                    </a:lnTo>
                    <a:lnTo>
                      <a:pt x="183" y="33"/>
                    </a:lnTo>
                    <a:lnTo>
                      <a:pt x="180" y="29"/>
                    </a:lnTo>
                    <a:lnTo>
                      <a:pt x="177" y="24"/>
                    </a:lnTo>
                    <a:lnTo>
                      <a:pt x="172" y="21"/>
                    </a:lnTo>
                    <a:lnTo>
                      <a:pt x="168" y="17"/>
                    </a:lnTo>
                    <a:lnTo>
                      <a:pt x="163" y="15"/>
                    </a:lnTo>
                    <a:lnTo>
                      <a:pt x="157" y="11"/>
                    </a:lnTo>
                    <a:lnTo>
                      <a:pt x="153" y="8"/>
                    </a:lnTo>
                    <a:lnTo>
                      <a:pt x="147" y="6"/>
                    </a:lnTo>
                    <a:lnTo>
                      <a:pt x="141" y="3"/>
                    </a:lnTo>
                    <a:lnTo>
                      <a:pt x="136" y="2"/>
                    </a:lnTo>
                    <a:lnTo>
                      <a:pt x="132" y="2"/>
                    </a:lnTo>
                    <a:lnTo>
                      <a:pt x="127" y="2"/>
                    </a:lnTo>
                    <a:lnTo>
                      <a:pt x="123" y="0"/>
                    </a:lnTo>
                    <a:lnTo>
                      <a:pt x="118" y="0"/>
                    </a:lnTo>
                    <a:lnTo>
                      <a:pt x="114" y="0"/>
                    </a:lnTo>
                    <a:lnTo>
                      <a:pt x="6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6878" name="Freeform 14"/>
              <p:cNvSpPr>
                <a:spLocks/>
              </p:cNvSpPr>
              <p:nvPr/>
            </p:nvSpPr>
            <p:spPr bwMode="auto">
              <a:xfrm>
                <a:off x="3178" y="1645"/>
                <a:ext cx="197" cy="322"/>
              </a:xfrm>
              <a:custGeom>
                <a:avLst/>
                <a:gdLst/>
                <a:ahLst/>
                <a:cxnLst>
                  <a:cxn ang="0">
                    <a:pos x="45" y="4"/>
                  </a:cxn>
                  <a:cxn ang="0">
                    <a:pos x="92" y="22"/>
                  </a:cxn>
                  <a:cxn ang="0">
                    <a:pos x="65" y="106"/>
                  </a:cxn>
                  <a:cxn ang="0">
                    <a:pos x="44" y="187"/>
                  </a:cxn>
                  <a:cxn ang="0">
                    <a:pos x="80" y="231"/>
                  </a:cxn>
                  <a:cxn ang="0">
                    <a:pos x="93" y="228"/>
                  </a:cxn>
                  <a:cxn ang="0">
                    <a:pos x="99" y="214"/>
                  </a:cxn>
                  <a:cxn ang="0">
                    <a:pos x="101" y="201"/>
                  </a:cxn>
                  <a:cxn ang="0">
                    <a:pos x="99" y="184"/>
                  </a:cxn>
                  <a:cxn ang="0">
                    <a:pos x="107" y="171"/>
                  </a:cxn>
                  <a:cxn ang="0">
                    <a:pos x="117" y="159"/>
                  </a:cxn>
                  <a:cxn ang="0">
                    <a:pos x="129" y="147"/>
                  </a:cxn>
                  <a:cxn ang="0">
                    <a:pos x="144" y="144"/>
                  </a:cxn>
                  <a:cxn ang="0">
                    <a:pos x="152" y="156"/>
                  </a:cxn>
                  <a:cxn ang="0">
                    <a:pos x="147" y="171"/>
                  </a:cxn>
                  <a:cxn ang="0">
                    <a:pos x="140" y="183"/>
                  </a:cxn>
                  <a:cxn ang="0">
                    <a:pos x="131" y="196"/>
                  </a:cxn>
                  <a:cxn ang="0">
                    <a:pos x="128" y="210"/>
                  </a:cxn>
                  <a:cxn ang="0">
                    <a:pos x="143" y="208"/>
                  </a:cxn>
                  <a:cxn ang="0">
                    <a:pos x="156" y="196"/>
                  </a:cxn>
                  <a:cxn ang="0">
                    <a:pos x="173" y="190"/>
                  </a:cxn>
                  <a:cxn ang="0">
                    <a:pos x="188" y="192"/>
                  </a:cxn>
                  <a:cxn ang="0">
                    <a:pos x="197" y="207"/>
                  </a:cxn>
                  <a:cxn ang="0">
                    <a:pos x="197" y="222"/>
                  </a:cxn>
                  <a:cxn ang="0">
                    <a:pos x="191" y="235"/>
                  </a:cxn>
                  <a:cxn ang="0">
                    <a:pos x="176" y="247"/>
                  </a:cxn>
                  <a:cxn ang="0">
                    <a:pos x="158" y="252"/>
                  </a:cxn>
                  <a:cxn ang="0">
                    <a:pos x="141" y="252"/>
                  </a:cxn>
                  <a:cxn ang="0">
                    <a:pos x="129" y="258"/>
                  </a:cxn>
                  <a:cxn ang="0">
                    <a:pos x="131" y="273"/>
                  </a:cxn>
                  <a:cxn ang="0">
                    <a:pos x="146" y="282"/>
                  </a:cxn>
                  <a:cxn ang="0">
                    <a:pos x="159" y="292"/>
                  </a:cxn>
                  <a:cxn ang="0">
                    <a:pos x="164" y="307"/>
                  </a:cxn>
                  <a:cxn ang="0">
                    <a:pos x="158" y="319"/>
                  </a:cxn>
                  <a:cxn ang="0">
                    <a:pos x="143" y="322"/>
                  </a:cxn>
                  <a:cxn ang="0">
                    <a:pos x="126" y="321"/>
                  </a:cxn>
                  <a:cxn ang="0">
                    <a:pos x="111" y="313"/>
                  </a:cxn>
                  <a:cxn ang="0">
                    <a:pos x="101" y="300"/>
                  </a:cxn>
                  <a:cxn ang="0">
                    <a:pos x="95" y="286"/>
                  </a:cxn>
                  <a:cxn ang="0">
                    <a:pos x="86" y="274"/>
                  </a:cxn>
                  <a:cxn ang="0">
                    <a:pos x="17" y="222"/>
                  </a:cxn>
                  <a:cxn ang="0">
                    <a:pos x="0" y="115"/>
                  </a:cxn>
                </a:cxnLst>
                <a:rect l="0" t="0" r="r" b="b"/>
                <a:pathLst>
                  <a:path w="197" h="322">
                    <a:moveTo>
                      <a:pt x="11" y="60"/>
                    </a:moveTo>
                    <a:lnTo>
                      <a:pt x="24" y="22"/>
                    </a:lnTo>
                    <a:lnTo>
                      <a:pt x="45" y="4"/>
                    </a:lnTo>
                    <a:lnTo>
                      <a:pt x="66" y="0"/>
                    </a:lnTo>
                    <a:lnTo>
                      <a:pt x="83" y="4"/>
                    </a:lnTo>
                    <a:lnTo>
                      <a:pt x="92" y="22"/>
                    </a:lnTo>
                    <a:lnTo>
                      <a:pt x="89" y="52"/>
                    </a:lnTo>
                    <a:lnTo>
                      <a:pt x="78" y="79"/>
                    </a:lnTo>
                    <a:lnTo>
                      <a:pt x="65" y="106"/>
                    </a:lnTo>
                    <a:lnTo>
                      <a:pt x="50" y="133"/>
                    </a:lnTo>
                    <a:lnTo>
                      <a:pt x="45" y="162"/>
                    </a:lnTo>
                    <a:lnTo>
                      <a:pt x="44" y="187"/>
                    </a:lnTo>
                    <a:lnTo>
                      <a:pt x="50" y="213"/>
                    </a:lnTo>
                    <a:lnTo>
                      <a:pt x="62" y="226"/>
                    </a:lnTo>
                    <a:lnTo>
                      <a:pt x="80" y="231"/>
                    </a:lnTo>
                    <a:lnTo>
                      <a:pt x="84" y="234"/>
                    </a:lnTo>
                    <a:lnTo>
                      <a:pt x="89" y="232"/>
                    </a:lnTo>
                    <a:lnTo>
                      <a:pt x="93" y="228"/>
                    </a:lnTo>
                    <a:lnTo>
                      <a:pt x="98" y="225"/>
                    </a:lnTo>
                    <a:lnTo>
                      <a:pt x="99" y="220"/>
                    </a:lnTo>
                    <a:lnTo>
                      <a:pt x="99" y="214"/>
                    </a:lnTo>
                    <a:lnTo>
                      <a:pt x="99" y="210"/>
                    </a:lnTo>
                    <a:lnTo>
                      <a:pt x="101" y="205"/>
                    </a:lnTo>
                    <a:lnTo>
                      <a:pt x="101" y="201"/>
                    </a:lnTo>
                    <a:lnTo>
                      <a:pt x="101" y="196"/>
                    </a:lnTo>
                    <a:lnTo>
                      <a:pt x="99" y="190"/>
                    </a:lnTo>
                    <a:lnTo>
                      <a:pt x="99" y="184"/>
                    </a:lnTo>
                    <a:lnTo>
                      <a:pt x="101" y="180"/>
                    </a:lnTo>
                    <a:lnTo>
                      <a:pt x="102" y="175"/>
                    </a:lnTo>
                    <a:lnTo>
                      <a:pt x="107" y="171"/>
                    </a:lnTo>
                    <a:lnTo>
                      <a:pt x="110" y="166"/>
                    </a:lnTo>
                    <a:lnTo>
                      <a:pt x="113" y="162"/>
                    </a:lnTo>
                    <a:lnTo>
                      <a:pt x="117" y="159"/>
                    </a:lnTo>
                    <a:lnTo>
                      <a:pt x="120" y="154"/>
                    </a:lnTo>
                    <a:lnTo>
                      <a:pt x="125" y="150"/>
                    </a:lnTo>
                    <a:lnTo>
                      <a:pt x="129" y="147"/>
                    </a:lnTo>
                    <a:lnTo>
                      <a:pt x="134" y="145"/>
                    </a:lnTo>
                    <a:lnTo>
                      <a:pt x="140" y="144"/>
                    </a:lnTo>
                    <a:lnTo>
                      <a:pt x="144" y="144"/>
                    </a:lnTo>
                    <a:lnTo>
                      <a:pt x="149" y="147"/>
                    </a:lnTo>
                    <a:lnTo>
                      <a:pt x="150" y="151"/>
                    </a:lnTo>
                    <a:lnTo>
                      <a:pt x="152" y="156"/>
                    </a:lnTo>
                    <a:lnTo>
                      <a:pt x="150" y="160"/>
                    </a:lnTo>
                    <a:lnTo>
                      <a:pt x="149" y="166"/>
                    </a:lnTo>
                    <a:lnTo>
                      <a:pt x="147" y="171"/>
                    </a:lnTo>
                    <a:lnTo>
                      <a:pt x="146" y="175"/>
                    </a:lnTo>
                    <a:lnTo>
                      <a:pt x="144" y="180"/>
                    </a:lnTo>
                    <a:lnTo>
                      <a:pt x="140" y="183"/>
                    </a:lnTo>
                    <a:lnTo>
                      <a:pt x="135" y="187"/>
                    </a:lnTo>
                    <a:lnTo>
                      <a:pt x="132" y="192"/>
                    </a:lnTo>
                    <a:lnTo>
                      <a:pt x="131" y="196"/>
                    </a:lnTo>
                    <a:lnTo>
                      <a:pt x="128" y="201"/>
                    </a:lnTo>
                    <a:lnTo>
                      <a:pt x="128" y="205"/>
                    </a:lnTo>
                    <a:lnTo>
                      <a:pt x="128" y="210"/>
                    </a:lnTo>
                    <a:lnTo>
                      <a:pt x="132" y="213"/>
                    </a:lnTo>
                    <a:lnTo>
                      <a:pt x="137" y="211"/>
                    </a:lnTo>
                    <a:lnTo>
                      <a:pt x="143" y="208"/>
                    </a:lnTo>
                    <a:lnTo>
                      <a:pt x="149" y="204"/>
                    </a:lnTo>
                    <a:lnTo>
                      <a:pt x="152" y="199"/>
                    </a:lnTo>
                    <a:lnTo>
                      <a:pt x="156" y="196"/>
                    </a:lnTo>
                    <a:lnTo>
                      <a:pt x="161" y="193"/>
                    </a:lnTo>
                    <a:lnTo>
                      <a:pt x="167" y="190"/>
                    </a:lnTo>
                    <a:lnTo>
                      <a:pt x="173" y="190"/>
                    </a:lnTo>
                    <a:lnTo>
                      <a:pt x="177" y="190"/>
                    </a:lnTo>
                    <a:lnTo>
                      <a:pt x="183" y="192"/>
                    </a:lnTo>
                    <a:lnTo>
                      <a:pt x="188" y="192"/>
                    </a:lnTo>
                    <a:lnTo>
                      <a:pt x="191" y="196"/>
                    </a:lnTo>
                    <a:lnTo>
                      <a:pt x="194" y="201"/>
                    </a:lnTo>
                    <a:lnTo>
                      <a:pt x="197" y="207"/>
                    </a:lnTo>
                    <a:lnTo>
                      <a:pt x="197" y="211"/>
                    </a:lnTo>
                    <a:lnTo>
                      <a:pt x="197" y="216"/>
                    </a:lnTo>
                    <a:lnTo>
                      <a:pt x="197" y="222"/>
                    </a:lnTo>
                    <a:lnTo>
                      <a:pt x="197" y="226"/>
                    </a:lnTo>
                    <a:lnTo>
                      <a:pt x="192" y="231"/>
                    </a:lnTo>
                    <a:lnTo>
                      <a:pt x="191" y="235"/>
                    </a:lnTo>
                    <a:lnTo>
                      <a:pt x="185" y="240"/>
                    </a:lnTo>
                    <a:lnTo>
                      <a:pt x="182" y="244"/>
                    </a:lnTo>
                    <a:lnTo>
                      <a:pt x="176" y="247"/>
                    </a:lnTo>
                    <a:lnTo>
                      <a:pt x="170" y="249"/>
                    </a:lnTo>
                    <a:lnTo>
                      <a:pt x="164" y="250"/>
                    </a:lnTo>
                    <a:lnTo>
                      <a:pt x="158" y="252"/>
                    </a:lnTo>
                    <a:lnTo>
                      <a:pt x="153" y="252"/>
                    </a:lnTo>
                    <a:lnTo>
                      <a:pt x="146" y="252"/>
                    </a:lnTo>
                    <a:lnTo>
                      <a:pt x="141" y="252"/>
                    </a:lnTo>
                    <a:lnTo>
                      <a:pt x="137" y="252"/>
                    </a:lnTo>
                    <a:lnTo>
                      <a:pt x="132" y="253"/>
                    </a:lnTo>
                    <a:lnTo>
                      <a:pt x="129" y="258"/>
                    </a:lnTo>
                    <a:lnTo>
                      <a:pt x="129" y="262"/>
                    </a:lnTo>
                    <a:lnTo>
                      <a:pt x="129" y="267"/>
                    </a:lnTo>
                    <a:lnTo>
                      <a:pt x="131" y="273"/>
                    </a:lnTo>
                    <a:lnTo>
                      <a:pt x="137" y="276"/>
                    </a:lnTo>
                    <a:lnTo>
                      <a:pt x="141" y="280"/>
                    </a:lnTo>
                    <a:lnTo>
                      <a:pt x="146" y="282"/>
                    </a:lnTo>
                    <a:lnTo>
                      <a:pt x="152" y="285"/>
                    </a:lnTo>
                    <a:lnTo>
                      <a:pt x="156" y="288"/>
                    </a:lnTo>
                    <a:lnTo>
                      <a:pt x="159" y="292"/>
                    </a:lnTo>
                    <a:lnTo>
                      <a:pt x="162" y="298"/>
                    </a:lnTo>
                    <a:lnTo>
                      <a:pt x="164" y="303"/>
                    </a:lnTo>
                    <a:lnTo>
                      <a:pt x="164" y="307"/>
                    </a:lnTo>
                    <a:lnTo>
                      <a:pt x="164" y="312"/>
                    </a:lnTo>
                    <a:lnTo>
                      <a:pt x="162" y="316"/>
                    </a:lnTo>
                    <a:lnTo>
                      <a:pt x="158" y="319"/>
                    </a:lnTo>
                    <a:lnTo>
                      <a:pt x="152" y="322"/>
                    </a:lnTo>
                    <a:lnTo>
                      <a:pt x="147" y="322"/>
                    </a:lnTo>
                    <a:lnTo>
                      <a:pt x="143" y="322"/>
                    </a:lnTo>
                    <a:lnTo>
                      <a:pt x="138" y="322"/>
                    </a:lnTo>
                    <a:lnTo>
                      <a:pt x="134" y="322"/>
                    </a:lnTo>
                    <a:lnTo>
                      <a:pt x="126" y="321"/>
                    </a:lnTo>
                    <a:lnTo>
                      <a:pt x="122" y="321"/>
                    </a:lnTo>
                    <a:lnTo>
                      <a:pt x="117" y="318"/>
                    </a:lnTo>
                    <a:lnTo>
                      <a:pt x="111" y="313"/>
                    </a:lnTo>
                    <a:lnTo>
                      <a:pt x="110" y="309"/>
                    </a:lnTo>
                    <a:lnTo>
                      <a:pt x="107" y="304"/>
                    </a:lnTo>
                    <a:lnTo>
                      <a:pt x="101" y="300"/>
                    </a:lnTo>
                    <a:lnTo>
                      <a:pt x="101" y="295"/>
                    </a:lnTo>
                    <a:lnTo>
                      <a:pt x="98" y="291"/>
                    </a:lnTo>
                    <a:lnTo>
                      <a:pt x="95" y="286"/>
                    </a:lnTo>
                    <a:lnTo>
                      <a:pt x="93" y="282"/>
                    </a:lnTo>
                    <a:lnTo>
                      <a:pt x="89" y="279"/>
                    </a:lnTo>
                    <a:lnTo>
                      <a:pt x="86" y="274"/>
                    </a:lnTo>
                    <a:lnTo>
                      <a:pt x="65" y="267"/>
                    </a:lnTo>
                    <a:lnTo>
                      <a:pt x="36" y="246"/>
                    </a:lnTo>
                    <a:lnTo>
                      <a:pt x="17" y="222"/>
                    </a:lnTo>
                    <a:lnTo>
                      <a:pt x="5" y="192"/>
                    </a:lnTo>
                    <a:lnTo>
                      <a:pt x="0" y="157"/>
                    </a:lnTo>
                    <a:lnTo>
                      <a:pt x="0" y="115"/>
                    </a:lnTo>
                    <a:lnTo>
                      <a:pt x="6" y="81"/>
                    </a:lnTo>
                    <a:lnTo>
                      <a:pt x="11" y="6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6879" name="Freeform 15"/>
              <p:cNvSpPr>
                <a:spLocks/>
              </p:cNvSpPr>
              <p:nvPr/>
            </p:nvSpPr>
            <p:spPr bwMode="auto">
              <a:xfrm>
                <a:off x="3375" y="1719"/>
                <a:ext cx="213" cy="257"/>
              </a:xfrm>
              <a:custGeom>
                <a:avLst/>
                <a:gdLst/>
                <a:ahLst/>
                <a:cxnLst>
                  <a:cxn ang="0">
                    <a:pos x="4" y="80"/>
                  </a:cxn>
                  <a:cxn ang="0">
                    <a:pos x="76" y="83"/>
                  </a:cxn>
                  <a:cxn ang="0">
                    <a:pos x="79" y="66"/>
                  </a:cxn>
                  <a:cxn ang="0">
                    <a:pos x="85" y="56"/>
                  </a:cxn>
                  <a:cxn ang="0">
                    <a:pos x="99" y="47"/>
                  </a:cxn>
                  <a:cxn ang="0">
                    <a:pos x="115" y="47"/>
                  </a:cxn>
                  <a:cxn ang="0">
                    <a:pos x="129" y="53"/>
                  </a:cxn>
                  <a:cxn ang="0">
                    <a:pos x="139" y="60"/>
                  </a:cxn>
                  <a:cxn ang="0">
                    <a:pos x="141" y="74"/>
                  </a:cxn>
                  <a:cxn ang="0">
                    <a:pos x="141" y="86"/>
                  </a:cxn>
                  <a:cxn ang="0">
                    <a:pos x="133" y="96"/>
                  </a:cxn>
                  <a:cxn ang="0">
                    <a:pos x="121" y="107"/>
                  </a:cxn>
                  <a:cxn ang="0">
                    <a:pos x="106" y="120"/>
                  </a:cxn>
                  <a:cxn ang="0">
                    <a:pos x="85" y="137"/>
                  </a:cxn>
                  <a:cxn ang="0">
                    <a:pos x="55" y="159"/>
                  </a:cxn>
                  <a:cxn ang="0">
                    <a:pos x="37" y="180"/>
                  </a:cxn>
                  <a:cxn ang="0">
                    <a:pos x="21" y="195"/>
                  </a:cxn>
                  <a:cxn ang="0">
                    <a:pos x="13" y="216"/>
                  </a:cxn>
                  <a:cxn ang="0">
                    <a:pos x="6" y="234"/>
                  </a:cxn>
                  <a:cxn ang="0">
                    <a:pos x="0" y="257"/>
                  </a:cxn>
                  <a:cxn ang="0">
                    <a:pos x="211" y="257"/>
                  </a:cxn>
                  <a:cxn ang="0">
                    <a:pos x="213" y="200"/>
                  </a:cxn>
                  <a:cxn ang="0">
                    <a:pos x="99" y="201"/>
                  </a:cxn>
                  <a:cxn ang="0">
                    <a:pos x="109" y="189"/>
                  </a:cxn>
                  <a:cxn ang="0">
                    <a:pos x="135" y="173"/>
                  </a:cxn>
                  <a:cxn ang="0">
                    <a:pos x="156" y="158"/>
                  </a:cxn>
                  <a:cxn ang="0">
                    <a:pos x="178" y="141"/>
                  </a:cxn>
                  <a:cxn ang="0">
                    <a:pos x="193" y="123"/>
                  </a:cxn>
                  <a:cxn ang="0">
                    <a:pos x="202" y="107"/>
                  </a:cxn>
                  <a:cxn ang="0">
                    <a:pos x="208" y="90"/>
                  </a:cxn>
                  <a:cxn ang="0">
                    <a:pos x="210" y="74"/>
                  </a:cxn>
                  <a:cxn ang="0">
                    <a:pos x="210" y="60"/>
                  </a:cxn>
                  <a:cxn ang="0">
                    <a:pos x="205" y="44"/>
                  </a:cxn>
                  <a:cxn ang="0">
                    <a:pos x="195" y="30"/>
                  </a:cxn>
                  <a:cxn ang="0">
                    <a:pos x="183" y="20"/>
                  </a:cxn>
                  <a:cxn ang="0">
                    <a:pos x="163" y="11"/>
                  </a:cxn>
                  <a:cxn ang="0">
                    <a:pos x="139" y="3"/>
                  </a:cxn>
                  <a:cxn ang="0">
                    <a:pos x="109" y="0"/>
                  </a:cxn>
                  <a:cxn ang="0">
                    <a:pos x="85" y="2"/>
                  </a:cxn>
                  <a:cxn ang="0">
                    <a:pos x="61" y="6"/>
                  </a:cxn>
                  <a:cxn ang="0">
                    <a:pos x="43" y="12"/>
                  </a:cxn>
                  <a:cxn ang="0">
                    <a:pos x="30" y="24"/>
                  </a:cxn>
                  <a:cxn ang="0">
                    <a:pos x="19" y="38"/>
                  </a:cxn>
                  <a:cxn ang="0">
                    <a:pos x="12" y="56"/>
                  </a:cxn>
                  <a:cxn ang="0">
                    <a:pos x="10" y="69"/>
                  </a:cxn>
                  <a:cxn ang="0">
                    <a:pos x="4" y="80"/>
                  </a:cxn>
                </a:cxnLst>
                <a:rect l="0" t="0" r="r" b="b"/>
                <a:pathLst>
                  <a:path w="213" h="257">
                    <a:moveTo>
                      <a:pt x="4" y="80"/>
                    </a:moveTo>
                    <a:lnTo>
                      <a:pt x="76" y="83"/>
                    </a:lnTo>
                    <a:lnTo>
                      <a:pt x="79" y="66"/>
                    </a:lnTo>
                    <a:lnTo>
                      <a:pt x="85" y="56"/>
                    </a:lnTo>
                    <a:lnTo>
                      <a:pt x="99" y="47"/>
                    </a:lnTo>
                    <a:lnTo>
                      <a:pt x="115" y="47"/>
                    </a:lnTo>
                    <a:lnTo>
                      <a:pt x="129" y="53"/>
                    </a:lnTo>
                    <a:lnTo>
                      <a:pt x="139" y="60"/>
                    </a:lnTo>
                    <a:lnTo>
                      <a:pt x="141" y="74"/>
                    </a:lnTo>
                    <a:lnTo>
                      <a:pt x="141" y="86"/>
                    </a:lnTo>
                    <a:lnTo>
                      <a:pt x="133" y="96"/>
                    </a:lnTo>
                    <a:lnTo>
                      <a:pt x="121" y="107"/>
                    </a:lnTo>
                    <a:lnTo>
                      <a:pt x="106" y="120"/>
                    </a:lnTo>
                    <a:lnTo>
                      <a:pt x="85" y="137"/>
                    </a:lnTo>
                    <a:lnTo>
                      <a:pt x="55" y="159"/>
                    </a:lnTo>
                    <a:lnTo>
                      <a:pt x="37" y="180"/>
                    </a:lnTo>
                    <a:lnTo>
                      <a:pt x="21" y="195"/>
                    </a:lnTo>
                    <a:lnTo>
                      <a:pt x="13" y="216"/>
                    </a:lnTo>
                    <a:lnTo>
                      <a:pt x="6" y="234"/>
                    </a:lnTo>
                    <a:lnTo>
                      <a:pt x="0" y="257"/>
                    </a:lnTo>
                    <a:lnTo>
                      <a:pt x="211" y="257"/>
                    </a:lnTo>
                    <a:lnTo>
                      <a:pt x="213" y="200"/>
                    </a:lnTo>
                    <a:lnTo>
                      <a:pt x="99" y="201"/>
                    </a:lnTo>
                    <a:lnTo>
                      <a:pt x="109" y="189"/>
                    </a:lnTo>
                    <a:lnTo>
                      <a:pt x="135" y="173"/>
                    </a:lnTo>
                    <a:lnTo>
                      <a:pt x="156" y="158"/>
                    </a:lnTo>
                    <a:lnTo>
                      <a:pt x="178" y="141"/>
                    </a:lnTo>
                    <a:lnTo>
                      <a:pt x="193" y="123"/>
                    </a:lnTo>
                    <a:lnTo>
                      <a:pt x="202" y="107"/>
                    </a:lnTo>
                    <a:lnTo>
                      <a:pt x="208" y="90"/>
                    </a:lnTo>
                    <a:lnTo>
                      <a:pt x="210" y="74"/>
                    </a:lnTo>
                    <a:lnTo>
                      <a:pt x="210" y="60"/>
                    </a:lnTo>
                    <a:lnTo>
                      <a:pt x="205" y="44"/>
                    </a:lnTo>
                    <a:lnTo>
                      <a:pt x="195" y="30"/>
                    </a:lnTo>
                    <a:lnTo>
                      <a:pt x="183" y="20"/>
                    </a:lnTo>
                    <a:lnTo>
                      <a:pt x="163" y="11"/>
                    </a:lnTo>
                    <a:lnTo>
                      <a:pt x="139" y="3"/>
                    </a:lnTo>
                    <a:lnTo>
                      <a:pt x="109" y="0"/>
                    </a:lnTo>
                    <a:lnTo>
                      <a:pt x="85" y="2"/>
                    </a:lnTo>
                    <a:lnTo>
                      <a:pt x="61" y="6"/>
                    </a:lnTo>
                    <a:lnTo>
                      <a:pt x="43" y="12"/>
                    </a:lnTo>
                    <a:lnTo>
                      <a:pt x="30" y="24"/>
                    </a:lnTo>
                    <a:lnTo>
                      <a:pt x="19" y="38"/>
                    </a:lnTo>
                    <a:lnTo>
                      <a:pt x="12" y="56"/>
                    </a:lnTo>
                    <a:lnTo>
                      <a:pt x="10" y="69"/>
                    </a:lnTo>
                    <a:lnTo>
                      <a:pt x="4" y="80"/>
                    </a:lnTo>
                    <a:close/>
                  </a:path>
                </a:pathLst>
              </a:custGeom>
              <a:solidFill>
                <a:srgbClr val="FF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36880" name="WordArt 16"/>
            <p:cNvSpPr>
              <a:spLocks noChangeArrowheads="1" noChangeShapeType="1" noTextEdit="1"/>
            </p:cNvSpPr>
            <p:nvPr/>
          </p:nvSpPr>
          <p:spPr bwMode="auto">
            <a:xfrm rot="-502028">
              <a:off x="1152" y="1259"/>
              <a:ext cx="131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3600" kern="10"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الاستعداد</a:t>
              </a:r>
            </a:p>
          </p:txBody>
        </p:sp>
      </p:grp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010150" y="762000"/>
            <a:ext cx="3810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en-US" sz="3600" b="1"/>
          </a:p>
          <a:p>
            <a:pPr eaLnBrk="0" hangingPunct="0"/>
            <a:r>
              <a:rPr lang="ar-SA" sz="3600" b="1">
                <a:cs typeface="Monotype Koufi" pitchFamily="2" charset="-78"/>
              </a:rPr>
              <a:t>تذكر أن </a:t>
            </a:r>
            <a:r>
              <a:rPr lang="ar-SA" sz="3600" b="1"/>
              <a:t>:  الوراثة لا تحدد موقعك في الحياة</a:t>
            </a:r>
            <a:endParaRPr lang="en-US" sz="3600" b="1"/>
          </a:p>
          <a:p>
            <a:pPr eaLnBrk="0" hangingPunct="0"/>
            <a:r>
              <a:rPr lang="ar-SA" sz="3600" b="1"/>
              <a:t>وأنك لست مجبراً على البقاء في الدون .</a:t>
            </a:r>
            <a:endParaRPr lang="en-US" sz="3600" b="1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7620000" y="4191000"/>
            <a:ext cx="1371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/>
              <a:t>الفقــــــــر</a:t>
            </a:r>
            <a:endParaRPr lang="en-US" sz="2800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6096000" y="4191000"/>
            <a:ext cx="1371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/>
              <a:t>النسب</a:t>
            </a:r>
            <a:endParaRPr lang="en-US" sz="2800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4572000" y="4191000"/>
            <a:ext cx="1371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/>
              <a:t>انعدام الثقافة</a:t>
            </a:r>
            <a:endParaRPr lang="en-US" sz="2800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562600" y="5029200"/>
            <a:ext cx="24384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/>
              <a:t>غياب الصحة الجسدية</a:t>
            </a:r>
            <a:endParaRPr lang="en-US" sz="2800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886450" y="5867400"/>
            <a:ext cx="1752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/>
              <a:t>السن أو الجنس</a:t>
            </a:r>
            <a:endParaRPr lang="en-US" sz="2800"/>
          </a:p>
        </p:txBody>
      </p:sp>
      <p:sp>
        <p:nvSpPr>
          <p:cNvPr id="36887" name="WordArt 23"/>
          <p:cNvSpPr>
            <a:spLocks noChangeArrowheads="1" noChangeShapeType="1" noTextEdit="1"/>
          </p:cNvSpPr>
          <p:nvPr/>
        </p:nvSpPr>
        <p:spPr bwMode="auto">
          <a:xfrm>
            <a:off x="1066800" y="5105400"/>
            <a:ext cx="3505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2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هذه جميعاً ليست عوائق .</a:t>
            </a:r>
          </a:p>
        </p:txBody>
      </p:sp>
      <p:sp>
        <p:nvSpPr>
          <p:cNvPr id="36888" name="WordArt 24"/>
          <p:cNvSpPr>
            <a:spLocks noChangeArrowheads="1" noChangeShapeType="1" noTextEdit="1"/>
          </p:cNvSpPr>
          <p:nvPr/>
        </p:nvSpPr>
        <p:spPr bwMode="auto">
          <a:xfrm>
            <a:off x="228600" y="5791200"/>
            <a:ext cx="5551488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20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المهم أن يكون لديك الاستعداد لتعمل شيئاً 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1" grpId="0" autoUpdateAnimBg="0"/>
      <p:bldP spid="36882" grpId="0" animBg="1" autoUpdateAnimBg="0"/>
      <p:bldP spid="36883" grpId="0" animBg="1" autoUpdateAnimBg="0"/>
      <p:bldP spid="36884" grpId="0" animBg="1" autoUpdateAnimBg="0"/>
      <p:bldP spid="36885" grpId="0" animBg="1" autoUpdateAnimBg="0"/>
      <p:bldP spid="36886" grpId="0" animBg="1" autoUpdateAnimBg="0"/>
      <p:bldP spid="36887" grpId="0" animBg="1"/>
      <p:bldP spid="368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47" name="Group 59"/>
          <p:cNvGrpSpPr>
            <a:grpSpLocks/>
          </p:cNvGrpSpPr>
          <p:nvPr/>
        </p:nvGrpSpPr>
        <p:grpSpPr bwMode="auto">
          <a:xfrm>
            <a:off x="152400" y="76200"/>
            <a:ext cx="4267200" cy="2771775"/>
            <a:chOff x="96" y="48"/>
            <a:chExt cx="2688" cy="1746"/>
          </a:xfrm>
        </p:grpSpPr>
        <p:grpSp>
          <p:nvGrpSpPr>
            <p:cNvPr id="37890" name="Group 2"/>
            <p:cNvGrpSpPr>
              <a:grpSpLocks/>
            </p:cNvGrpSpPr>
            <p:nvPr/>
          </p:nvGrpSpPr>
          <p:grpSpPr bwMode="auto">
            <a:xfrm>
              <a:off x="96" y="594"/>
              <a:ext cx="2688" cy="1200"/>
              <a:chOff x="1450" y="1904"/>
              <a:chExt cx="2858" cy="1070"/>
            </a:xfrm>
          </p:grpSpPr>
          <p:sp>
            <p:nvSpPr>
              <p:cNvPr id="37891" name="Freeform 3"/>
              <p:cNvSpPr>
                <a:spLocks/>
              </p:cNvSpPr>
              <p:nvPr/>
            </p:nvSpPr>
            <p:spPr bwMode="auto">
              <a:xfrm>
                <a:off x="1462" y="1922"/>
                <a:ext cx="2830" cy="1034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4" y="366"/>
                  </a:cxn>
                  <a:cxn ang="0">
                    <a:pos x="4" y="360"/>
                  </a:cxn>
                  <a:cxn ang="0">
                    <a:pos x="18" y="260"/>
                  </a:cxn>
                  <a:cxn ang="0">
                    <a:pos x="48" y="190"/>
                  </a:cxn>
                  <a:cxn ang="0">
                    <a:pos x="84" y="166"/>
                  </a:cxn>
                  <a:cxn ang="0">
                    <a:pos x="164" y="156"/>
                  </a:cxn>
                  <a:cxn ang="0">
                    <a:pos x="402" y="142"/>
                  </a:cxn>
                  <a:cxn ang="0">
                    <a:pos x="782" y="126"/>
                  </a:cxn>
                  <a:cxn ang="0">
                    <a:pos x="1052" y="118"/>
                  </a:cxn>
                  <a:cxn ang="0">
                    <a:pos x="1414" y="84"/>
                  </a:cxn>
                  <a:cxn ang="0">
                    <a:pos x="1764" y="52"/>
                  </a:cxn>
                  <a:cxn ang="0">
                    <a:pos x="2138" y="10"/>
                  </a:cxn>
                  <a:cxn ang="0">
                    <a:pos x="2336" y="0"/>
                  </a:cxn>
                  <a:cxn ang="0">
                    <a:pos x="2376" y="8"/>
                  </a:cxn>
                  <a:cxn ang="0">
                    <a:pos x="2536" y="60"/>
                  </a:cxn>
                  <a:cxn ang="0">
                    <a:pos x="2730" y="132"/>
                  </a:cxn>
                  <a:cxn ang="0">
                    <a:pos x="2816" y="184"/>
                  </a:cxn>
                  <a:cxn ang="0">
                    <a:pos x="2830" y="208"/>
                  </a:cxn>
                  <a:cxn ang="0">
                    <a:pos x="2828" y="262"/>
                  </a:cxn>
                  <a:cxn ang="0">
                    <a:pos x="2808" y="350"/>
                  </a:cxn>
                  <a:cxn ang="0">
                    <a:pos x="2802" y="424"/>
                  </a:cxn>
                  <a:cxn ang="0">
                    <a:pos x="2804" y="564"/>
                  </a:cxn>
                  <a:cxn ang="0">
                    <a:pos x="2804" y="570"/>
                  </a:cxn>
                  <a:cxn ang="0">
                    <a:pos x="2818" y="722"/>
                  </a:cxn>
                  <a:cxn ang="0">
                    <a:pos x="2808" y="744"/>
                  </a:cxn>
                  <a:cxn ang="0">
                    <a:pos x="2792" y="758"/>
                  </a:cxn>
                  <a:cxn ang="0">
                    <a:pos x="2704" y="766"/>
                  </a:cxn>
                  <a:cxn ang="0">
                    <a:pos x="2416" y="818"/>
                  </a:cxn>
                  <a:cxn ang="0">
                    <a:pos x="2200" y="870"/>
                  </a:cxn>
                  <a:cxn ang="0">
                    <a:pos x="2194" y="872"/>
                  </a:cxn>
                  <a:cxn ang="0">
                    <a:pos x="1976" y="922"/>
                  </a:cxn>
                  <a:cxn ang="0">
                    <a:pos x="1764" y="942"/>
                  </a:cxn>
                  <a:cxn ang="0">
                    <a:pos x="1298" y="970"/>
                  </a:cxn>
                  <a:cxn ang="0">
                    <a:pos x="906" y="994"/>
                  </a:cxn>
                  <a:cxn ang="0">
                    <a:pos x="898" y="1000"/>
                  </a:cxn>
                  <a:cxn ang="0">
                    <a:pos x="740" y="1002"/>
                  </a:cxn>
                  <a:cxn ang="0">
                    <a:pos x="362" y="1034"/>
                  </a:cxn>
                  <a:cxn ang="0">
                    <a:pos x="328" y="1026"/>
                  </a:cxn>
                  <a:cxn ang="0">
                    <a:pos x="274" y="986"/>
                  </a:cxn>
                  <a:cxn ang="0">
                    <a:pos x="238" y="948"/>
                  </a:cxn>
                  <a:cxn ang="0">
                    <a:pos x="224" y="900"/>
                  </a:cxn>
                  <a:cxn ang="0">
                    <a:pos x="214" y="844"/>
                  </a:cxn>
                  <a:cxn ang="0">
                    <a:pos x="184" y="804"/>
                  </a:cxn>
                  <a:cxn ang="0">
                    <a:pos x="76" y="628"/>
                  </a:cxn>
                  <a:cxn ang="0">
                    <a:pos x="16" y="544"/>
                  </a:cxn>
                  <a:cxn ang="0">
                    <a:pos x="0" y="504"/>
                  </a:cxn>
                </a:cxnLst>
                <a:rect l="0" t="0" r="r" b="b"/>
                <a:pathLst>
                  <a:path w="2830" h="1034">
                    <a:moveTo>
                      <a:pt x="0" y="504"/>
                    </a:moveTo>
                    <a:lnTo>
                      <a:pt x="4" y="366"/>
                    </a:lnTo>
                    <a:lnTo>
                      <a:pt x="4" y="360"/>
                    </a:lnTo>
                    <a:lnTo>
                      <a:pt x="18" y="260"/>
                    </a:lnTo>
                    <a:lnTo>
                      <a:pt x="48" y="190"/>
                    </a:lnTo>
                    <a:lnTo>
                      <a:pt x="84" y="166"/>
                    </a:lnTo>
                    <a:lnTo>
                      <a:pt x="164" y="156"/>
                    </a:lnTo>
                    <a:lnTo>
                      <a:pt x="402" y="142"/>
                    </a:lnTo>
                    <a:lnTo>
                      <a:pt x="782" y="126"/>
                    </a:lnTo>
                    <a:lnTo>
                      <a:pt x="1052" y="118"/>
                    </a:lnTo>
                    <a:lnTo>
                      <a:pt x="1414" y="84"/>
                    </a:lnTo>
                    <a:lnTo>
                      <a:pt x="1764" y="52"/>
                    </a:lnTo>
                    <a:lnTo>
                      <a:pt x="2138" y="10"/>
                    </a:lnTo>
                    <a:lnTo>
                      <a:pt x="2336" y="0"/>
                    </a:lnTo>
                    <a:lnTo>
                      <a:pt x="2376" y="8"/>
                    </a:lnTo>
                    <a:lnTo>
                      <a:pt x="2536" y="60"/>
                    </a:lnTo>
                    <a:lnTo>
                      <a:pt x="2730" y="132"/>
                    </a:lnTo>
                    <a:lnTo>
                      <a:pt x="2816" y="184"/>
                    </a:lnTo>
                    <a:lnTo>
                      <a:pt x="2830" y="208"/>
                    </a:lnTo>
                    <a:lnTo>
                      <a:pt x="2828" y="262"/>
                    </a:lnTo>
                    <a:lnTo>
                      <a:pt x="2808" y="350"/>
                    </a:lnTo>
                    <a:lnTo>
                      <a:pt x="2802" y="424"/>
                    </a:lnTo>
                    <a:lnTo>
                      <a:pt x="2804" y="564"/>
                    </a:lnTo>
                    <a:lnTo>
                      <a:pt x="2804" y="570"/>
                    </a:lnTo>
                    <a:lnTo>
                      <a:pt x="2818" y="722"/>
                    </a:lnTo>
                    <a:lnTo>
                      <a:pt x="2808" y="744"/>
                    </a:lnTo>
                    <a:lnTo>
                      <a:pt x="2792" y="758"/>
                    </a:lnTo>
                    <a:lnTo>
                      <a:pt x="2704" y="766"/>
                    </a:lnTo>
                    <a:lnTo>
                      <a:pt x="2416" y="818"/>
                    </a:lnTo>
                    <a:lnTo>
                      <a:pt x="2200" y="870"/>
                    </a:lnTo>
                    <a:lnTo>
                      <a:pt x="2194" y="872"/>
                    </a:lnTo>
                    <a:lnTo>
                      <a:pt x="1976" y="922"/>
                    </a:lnTo>
                    <a:lnTo>
                      <a:pt x="1764" y="942"/>
                    </a:lnTo>
                    <a:lnTo>
                      <a:pt x="1298" y="970"/>
                    </a:lnTo>
                    <a:lnTo>
                      <a:pt x="906" y="994"/>
                    </a:lnTo>
                    <a:lnTo>
                      <a:pt x="898" y="1000"/>
                    </a:lnTo>
                    <a:lnTo>
                      <a:pt x="740" y="1002"/>
                    </a:lnTo>
                    <a:lnTo>
                      <a:pt x="362" y="1034"/>
                    </a:lnTo>
                    <a:lnTo>
                      <a:pt x="328" y="1026"/>
                    </a:lnTo>
                    <a:lnTo>
                      <a:pt x="274" y="986"/>
                    </a:lnTo>
                    <a:lnTo>
                      <a:pt x="238" y="948"/>
                    </a:lnTo>
                    <a:lnTo>
                      <a:pt x="224" y="900"/>
                    </a:lnTo>
                    <a:lnTo>
                      <a:pt x="214" y="844"/>
                    </a:lnTo>
                    <a:lnTo>
                      <a:pt x="184" y="804"/>
                    </a:lnTo>
                    <a:lnTo>
                      <a:pt x="76" y="628"/>
                    </a:lnTo>
                    <a:lnTo>
                      <a:pt x="16" y="544"/>
                    </a:lnTo>
                    <a:lnTo>
                      <a:pt x="0" y="504"/>
                    </a:lnTo>
                    <a:close/>
                  </a:path>
                </a:pathLst>
              </a:custGeom>
              <a:solidFill>
                <a:srgbClr val="0000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37892" name="Group 4"/>
              <p:cNvGrpSpPr>
                <a:grpSpLocks/>
              </p:cNvGrpSpPr>
              <p:nvPr/>
            </p:nvGrpSpPr>
            <p:grpSpPr bwMode="auto">
              <a:xfrm>
                <a:off x="1450" y="1904"/>
                <a:ext cx="2858" cy="1070"/>
                <a:chOff x="1450" y="1904"/>
                <a:chExt cx="2858" cy="1070"/>
              </a:xfrm>
            </p:grpSpPr>
            <p:sp>
              <p:nvSpPr>
                <p:cNvPr id="37893" name="Freeform 5"/>
                <p:cNvSpPr>
                  <a:spLocks/>
                </p:cNvSpPr>
                <p:nvPr/>
              </p:nvSpPr>
              <p:spPr bwMode="auto">
                <a:xfrm>
                  <a:off x="1450" y="1904"/>
                  <a:ext cx="2858" cy="894"/>
                </a:xfrm>
                <a:custGeom>
                  <a:avLst/>
                  <a:gdLst/>
                  <a:ahLst/>
                  <a:cxnLst>
                    <a:cxn ang="0">
                      <a:pos x="870" y="130"/>
                    </a:cxn>
                    <a:cxn ang="0">
                      <a:pos x="400" y="148"/>
                    </a:cxn>
                    <a:cxn ang="0">
                      <a:pos x="210" y="158"/>
                    </a:cxn>
                    <a:cxn ang="0">
                      <a:pos x="66" y="176"/>
                    </a:cxn>
                    <a:cxn ang="0">
                      <a:pos x="26" y="238"/>
                    </a:cxn>
                    <a:cxn ang="0">
                      <a:pos x="0" y="460"/>
                    </a:cxn>
                    <a:cxn ang="0">
                      <a:pos x="8" y="546"/>
                    </a:cxn>
                    <a:cxn ang="0">
                      <a:pos x="22" y="580"/>
                    </a:cxn>
                    <a:cxn ang="0">
                      <a:pos x="146" y="770"/>
                    </a:cxn>
                    <a:cxn ang="0">
                      <a:pos x="202" y="874"/>
                    </a:cxn>
                    <a:cxn ang="0">
                      <a:pos x="234" y="882"/>
                    </a:cxn>
                    <a:cxn ang="0">
                      <a:pos x="194" y="796"/>
                    </a:cxn>
                    <a:cxn ang="0">
                      <a:pos x="98" y="636"/>
                    </a:cxn>
                    <a:cxn ang="0">
                      <a:pos x="28" y="534"/>
                    </a:cxn>
                    <a:cxn ang="0">
                      <a:pos x="34" y="408"/>
                    </a:cxn>
                    <a:cxn ang="0">
                      <a:pos x="46" y="294"/>
                    </a:cxn>
                    <a:cxn ang="0">
                      <a:pos x="66" y="246"/>
                    </a:cxn>
                    <a:cxn ang="0">
                      <a:pos x="166" y="382"/>
                    </a:cxn>
                    <a:cxn ang="0">
                      <a:pos x="250" y="514"/>
                    </a:cxn>
                    <a:cxn ang="0">
                      <a:pos x="190" y="376"/>
                    </a:cxn>
                    <a:cxn ang="0">
                      <a:pos x="110" y="216"/>
                    </a:cxn>
                    <a:cxn ang="0">
                      <a:pos x="148" y="190"/>
                    </a:cxn>
                    <a:cxn ang="0">
                      <a:pos x="400" y="174"/>
                    </a:cxn>
                    <a:cxn ang="0">
                      <a:pos x="998" y="152"/>
                    </a:cxn>
                    <a:cxn ang="0">
                      <a:pos x="1700" y="94"/>
                    </a:cxn>
                    <a:cxn ang="0">
                      <a:pos x="2264" y="34"/>
                    </a:cxn>
                    <a:cxn ang="0">
                      <a:pos x="2390" y="44"/>
                    </a:cxn>
                    <a:cxn ang="0">
                      <a:pos x="2608" y="118"/>
                    </a:cxn>
                    <a:cxn ang="0">
                      <a:pos x="2810" y="208"/>
                    </a:cxn>
                    <a:cxn ang="0">
                      <a:pos x="2822" y="264"/>
                    </a:cxn>
                    <a:cxn ang="0">
                      <a:pos x="2802" y="468"/>
                    </a:cxn>
                    <a:cxn ang="0">
                      <a:pos x="2806" y="694"/>
                    </a:cxn>
                    <a:cxn ang="0">
                      <a:pos x="2832" y="718"/>
                    </a:cxn>
                    <a:cxn ang="0">
                      <a:pos x="2842" y="634"/>
                    </a:cxn>
                    <a:cxn ang="0">
                      <a:pos x="2834" y="488"/>
                    </a:cxn>
                    <a:cxn ang="0">
                      <a:pos x="2846" y="304"/>
                    </a:cxn>
                    <a:cxn ang="0">
                      <a:pos x="2856" y="210"/>
                    </a:cxn>
                    <a:cxn ang="0">
                      <a:pos x="2812" y="172"/>
                    </a:cxn>
                    <a:cxn ang="0">
                      <a:pos x="2658" y="106"/>
                    </a:cxn>
                    <a:cxn ang="0">
                      <a:pos x="2436" y="30"/>
                    </a:cxn>
                    <a:cxn ang="0">
                      <a:pos x="2354" y="2"/>
                    </a:cxn>
                    <a:cxn ang="0">
                      <a:pos x="2246" y="8"/>
                    </a:cxn>
                    <a:cxn ang="0">
                      <a:pos x="2066" y="22"/>
                    </a:cxn>
                    <a:cxn ang="0">
                      <a:pos x="1506" y="82"/>
                    </a:cxn>
                    <a:cxn ang="0">
                      <a:pos x="1054" y="126"/>
                    </a:cxn>
                  </a:cxnLst>
                  <a:rect l="0" t="0" r="r" b="b"/>
                  <a:pathLst>
                    <a:path w="2858" h="894">
                      <a:moveTo>
                        <a:pt x="1054" y="126"/>
                      </a:moveTo>
                      <a:lnTo>
                        <a:pt x="870" y="130"/>
                      </a:lnTo>
                      <a:lnTo>
                        <a:pt x="660" y="136"/>
                      </a:lnTo>
                      <a:lnTo>
                        <a:pt x="400" y="148"/>
                      </a:lnTo>
                      <a:lnTo>
                        <a:pt x="216" y="156"/>
                      </a:lnTo>
                      <a:lnTo>
                        <a:pt x="210" y="158"/>
                      </a:lnTo>
                      <a:lnTo>
                        <a:pt x="120" y="166"/>
                      </a:lnTo>
                      <a:lnTo>
                        <a:pt x="66" y="176"/>
                      </a:lnTo>
                      <a:lnTo>
                        <a:pt x="44" y="196"/>
                      </a:lnTo>
                      <a:lnTo>
                        <a:pt x="26" y="238"/>
                      </a:lnTo>
                      <a:lnTo>
                        <a:pt x="6" y="346"/>
                      </a:lnTo>
                      <a:lnTo>
                        <a:pt x="0" y="460"/>
                      </a:lnTo>
                      <a:lnTo>
                        <a:pt x="2" y="518"/>
                      </a:lnTo>
                      <a:lnTo>
                        <a:pt x="8" y="546"/>
                      </a:lnTo>
                      <a:lnTo>
                        <a:pt x="22" y="574"/>
                      </a:lnTo>
                      <a:lnTo>
                        <a:pt x="22" y="580"/>
                      </a:lnTo>
                      <a:lnTo>
                        <a:pt x="78" y="662"/>
                      </a:lnTo>
                      <a:lnTo>
                        <a:pt x="146" y="770"/>
                      </a:lnTo>
                      <a:lnTo>
                        <a:pt x="184" y="824"/>
                      </a:lnTo>
                      <a:lnTo>
                        <a:pt x="202" y="874"/>
                      </a:lnTo>
                      <a:lnTo>
                        <a:pt x="224" y="894"/>
                      </a:lnTo>
                      <a:lnTo>
                        <a:pt x="234" y="882"/>
                      </a:lnTo>
                      <a:lnTo>
                        <a:pt x="230" y="844"/>
                      </a:lnTo>
                      <a:lnTo>
                        <a:pt x="194" y="796"/>
                      </a:lnTo>
                      <a:lnTo>
                        <a:pt x="144" y="700"/>
                      </a:lnTo>
                      <a:lnTo>
                        <a:pt x="98" y="636"/>
                      </a:lnTo>
                      <a:lnTo>
                        <a:pt x="52" y="578"/>
                      </a:lnTo>
                      <a:lnTo>
                        <a:pt x="28" y="534"/>
                      </a:lnTo>
                      <a:lnTo>
                        <a:pt x="34" y="482"/>
                      </a:lnTo>
                      <a:lnTo>
                        <a:pt x="34" y="408"/>
                      </a:lnTo>
                      <a:lnTo>
                        <a:pt x="40" y="352"/>
                      </a:lnTo>
                      <a:lnTo>
                        <a:pt x="46" y="294"/>
                      </a:lnTo>
                      <a:lnTo>
                        <a:pt x="54" y="256"/>
                      </a:lnTo>
                      <a:lnTo>
                        <a:pt x="66" y="246"/>
                      </a:lnTo>
                      <a:lnTo>
                        <a:pt x="86" y="252"/>
                      </a:lnTo>
                      <a:lnTo>
                        <a:pt x="166" y="382"/>
                      </a:lnTo>
                      <a:lnTo>
                        <a:pt x="232" y="502"/>
                      </a:lnTo>
                      <a:lnTo>
                        <a:pt x="250" y="514"/>
                      </a:lnTo>
                      <a:lnTo>
                        <a:pt x="252" y="492"/>
                      </a:lnTo>
                      <a:lnTo>
                        <a:pt x="190" y="376"/>
                      </a:lnTo>
                      <a:lnTo>
                        <a:pt x="146" y="280"/>
                      </a:lnTo>
                      <a:lnTo>
                        <a:pt x="110" y="216"/>
                      </a:lnTo>
                      <a:lnTo>
                        <a:pt x="112" y="200"/>
                      </a:lnTo>
                      <a:lnTo>
                        <a:pt x="148" y="190"/>
                      </a:lnTo>
                      <a:lnTo>
                        <a:pt x="242" y="184"/>
                      </a:lnTo>
                      <a:lnTo>
                        <a:pt x="400" y="174"/>
                      </a:lnTo>
                      <a:lnTo>
                        <a:pt x="554" y="168"/>
                      </a:lnTo>
                      <a:lnTo>
                        <a:pt x="998" y="152"/>
                      </a:lnTo>
                      <a:lnTo>
                        <a:pt x="1484" y="114"/>
                      </a:lnTo>
                      <a:lnTo>
                        <a:pt x="1700" y="94"/>
                      </a:lnTo>
                      <a:lnTo>
                        <a:pt x="1956" y="62"/>
                      </a:lnTo>
                      <a:lnTo>
                        <a:pt x="2264" y="34"/>
                      </a:lnTo>
                      <a:lnTo>
                        <a:pt x="2346" y="38"/>
                      </a:lnTo>
                      <a:lnTo>
                        <a:pt x="2390" y="44"/>
                      </a:lnTo>
                      <a:lnTo>
                        <a:pt x="2436" y="66"/>
                      </a:lnTo>
                      <a:lnTo>
                        <a:pt x="2608" y="118"/>
                      </a:lnTo>
                      <a:lnTo>
                        <a:pt x="2760" y="176"/>
                      </a:lnTo>
                      <a:lnTo>
                        <a:pt x="2810" y="208"/>
                      </a:lnTo>
                      <a:lnTo>
                        <a:pt x="2822" y="230"/>
                      </a:lnTo>
                      <a:lnTo>
                        <a:pt x="2822" y="264"/>
                      </a:lnTo>
                      <a:lnTo>
                        <a:pt x="2806" y="364"/>
                      </a:lnTo>
                      <a:lnTo>
                        <a:pt x="2802" y="468"/>
                      </a:lnTo>
                      <a:lnTo>
                        <a:pt x="2804" y="610"/>
                      </a:lnTo>
                      <a:lnTo>
                        <a:pt x="2806" y="694"/>
                      </a:lnTo>
                      <a:lnTo>
                        <a:pt x="2818" y="718"/>
                      </a:lnTo>
                      <a:lnTo>
                        <a:pt x="2832" y="718"/>
                      </a:lnTo>
                      <a:lnTo>
                        <a:pt x="2844" y="698"/>
                      </a:lnTo>
                      <a:lnTo>
                        <a:pt x="2842" y="634"/>
                      </a:lnTo>
                      <a:lnTo>
                        <a:pt x="2834" y="494"/>
                      </a:lnTo>
                      <a:lnTo>
                        <a:pt x="2834" y="488"/>
                      </a:lnTo>
                      <a:lnTo>
                        <a:pt x="2834" y="396"/>
                      </a:lnTo>
                      <a:lnTo>
                        <a:pt x="2846" y="304"/>
                      </a:lnTo>
                      <a:lnTo>
                        <a:pt x="2858" y="236"/>
                      </a:lnTo>
                      <a:lnTo>
                        <a:pt x="2856" y="210"/>
                      </a:lnTo>
                      <a:lnTo>
                        <a:pt x="2832" y="188"/>
                      </a:lnTo>
                      <a:lnTo>
                        <a:pt x="2812" y="172"/>
                      </a:lnTo>
                      <a:lnTo>
                        <a:pt x="2750" y="144"/>
                      </a:lnTo>
                      <a:lnTo>
                        <a:pt x="2658" y="106"/>
                      </a:lnTo>
                      <a:lnTo>
                        <a:pt x="2544" y="66"/>
                      </a:lnTo>
                      <a:lnTo>
                        <a:pt x="2436" y="30"/>
                      </a:lnTo>
                      <a:lnTo>
                        <a:pt x="2382" y="10"/>
                      </a:lnTo>
                      <a:lnTo>
                        <a:pt x="2354" y="2"/>
                      </a:lnTo>
                      <a:lnTo>
                        <a:pt x="2318" y="0"/>
                      </a:lnTo>
                      <a:lnTo>
                        <a:pt x="2246" y="8"/>
                      </a:lnTo>
                      <a:lnTo>
                        <a:pt x="2072" y="20"/>
                      </a:lnTo>
                      <a:lnTo>
                        <a:pt x="2066" y="22"/>
                      </a:lnTo>
                      <a:lnTo>
                        <a:pt x="1782" y="56"/>
                      </a:lnTo>
                      <a:lnTo>
                        <a:pt x="1506" y="82"/>
                      </a:lnTo>
                      <a:lnTo>
                        <a:pt x="1162" y="112"/>
                      </a:lnTo>
                      <a:lnTo>
                        <a:pt x="1054" y="12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894" name="Freeform 6"/>
                <p:cNvSpPr>
                  <a:spLocks/>
                </p:cNvSpPr>
                <p:nvPr/>
              </p:nvSpPr>
              <p:spPr bwMode="auto">
                <a:xfrm>
                  <a:off x="1672" y="2162"/>
                  <a:ext cx="2626" cy="812"/>
                </a:xfrm>
                <a:custGeom>
                  <a:avLst/>
                  <a:gdLst/>
                  <a:ahLst/>
                  <a:cxnLst>
                    <a:cxn ang="0">
                      <a:pos x="2626" y="462"/>
                    </a:cxn>
                    <a:cxn ang="0">
                      <a:pos x="2618" y="522"/>
                    </a:cxn>
                    <a:cxn ang="0">
                      <a:pos x="2588" y="536"/>
                    </a:cxn>
                    <a:cxn ang="0">
                      <a:pos x="2520" y="544"/>
                    </a:cxn>
                    <a:cxn ang="0">
                      <a:pos x="2364" y="564"/>
                    </a:cxn>
                    <a:cxn ang="0">
                      <a:pos x="2222" y="592"/>
                    </a:cxn>
                    <a:cxn ang="0">
                      <a:pos x="1982" y="656"/>
                    </a:cxn>
                    <a:cxn ang="0">
                      <a:pos x="1800" y="696"/>
                    </a:cxn>
                    <a:cxn ang="0">
                      <a:pos x="1544" y="716"/>
                    </a:cxn>
                    <a:cxn ang="0">
                      <a:pos x="1088" y="742"/>
                    </a:cxn>
                    <a:cxn ang="0">
                      <a:pos x="904" y="758"/>
                    </a:cxn>
                    <a:cxn ang="0">
                      <a:pos x="452" y="782"/>
                    </a:cxn>
                    <a:cxn ang="0">
                      <a:pos x="246" y="806"/>
                    </a:cxn>
                    <a:cxn ang="0">
                      <a:pos x="148" y="812"/>
                    </a:cxn>
                    <a:cxn ang="0">
                      <a:pos x="108" y="802"/>
                    </a:cxn>
                    <a:cxn ang="0">
                      <a:pos x="32" y="742"/>
                    </a:cxn>
                    <a:cxn ang="0">
                      <a:pos x="8" y="678"/>
                    </a:cxn>
                    <a:cxn ang="0">
                      <a:pos x="0" y="572"/>
                    </a:cxn>
                    <a:cxn ang="0">
                      <a:pos x="24" y="350"/>
                    </a:cxn>
                    <a:cxn ang="0">
                      <a:pos x="8" y="226"/>
                    </a:cxn>
                    <a:cxn ang="0">
                      <a:pos x="20" y="212"/>
                    </a:cxn>
                    <a:cxn ang="0">
                      <a:pos x="70" y="244"/>
                    </a:cxn>
                    <a:cxn ang="0">
                      <a:pos x="188" y="248"/>
                    </a:cxn>
                    <a:cxn ang="0">
                      <a:pos x="516" y="230"/>
                    </a:cxn>
                    <a:cxn ang="0">
                      <a:pos x="1194" y="172"/>
                    </a:cxn>
                    <a:cxn ang="0">
                      <a:pos x="1714" y="98"/>
                    </a:cxn>
                    <a:cxn ang="0">
                      <a:pos x="2220" y="4"/>
                    </a:cxn>
                    <a:cxn ang="0">
                      <a:pos x="2250" y="6"/>
                    </a:cxn>
                    <a:cxn ang="0">
                      <a:pos x="2158" y="42"/>
                    </a:cxn>
                    <a:cxn ang="0">
                      <a:pos x="1806" y="106"/>
                    </a:cxn>
                    <a:cxn ang="0">
                      <a:pos x="1394" y="172"/>
                    </a:cxn>
                    <a:cxn ang="0">
                      <a:pos x="1064" y="210"/>
                    </a:cxn>
                    <a:cxn ang="0">
                      <a:pos x="806" y="236"/>
                    </a:cxn>
                    <a:cxn ang="0">
                      <a:pos x="334" y="264"/>
                    </a:cxn>
                    <a:cxn ang="0">
                      <a:pos x="112" y="276"/>
                    </a:cxn>
                    <a:cxn ang="0">
                      <a:pos x="60" y="308"/>
                    </a:cxn>
                    <a:cxn ang="0">
                      <a:pos x="38" y="482"/>
                    </a:cxn>
                    <a:cxn ang="0">
                      <a:pos x="30" y="634"/>
                    </a:cxn>
                    <a:cxn ang="0">
                      <a:pos x="40" y="696"/>
                    </a:cxn>
                    <a:cxn ang="0">
                      <a:pos x="84" y="748"/>
                    </a:cxn>
                    <a:cxn ang="0">
                      <a:pos x="152" y="772"/>
                    </a:cxn>
                    <a:cxn ang="0">
                      <a:pos x="384" y="762"/>
                    </a:cxn>
                    <a:cxn ang="0">
                      <a:pos x="628" y="742"/>
                    </a:cxn>
                    <a:cxn ang="0">
                      <a:pos x="910" y="720"/>
                    </a:cxn>
                    <a:cxn ang="0">
                      <a:pos x="1282" y="700"/>
                    </a:cxn>
                    <a:cxn ang="0">
                      <a:pos x="1684" y="680"/>
                    </a:cxn>
                    <a:cxn ang="0">
                      <a:pos x="1954" y="630"/>
                    </a:cxn>
                    <a:cxn ang="0">
                      <a:pos x="2300" y="546"/>
                    </a:cxn>
                    <a:cxn ang="0">
                      <a:pos x="2578" y="498"/>
                    </a:cxn>
                    <a:cxn ang="0">
                      <a:pos x="2588" y="434"/>
                    </a:cxn>
                    <a:cxn ang="0">
                      <a:pos x="2618" y="420"/>
                    </a:cxn>
                  </a:cxnLst>
                  <a:rect l="0" t="0" r="r" b="b"/>
                  <a:pathLst>
                    <a:path w="2626" h="812">
                      <a:moveTo>
                        <a:pt x="2618" y="420"/>
                      </a:moveTo>
                      <a:lnTo>
                        <a:pt x="2626" y="462"/>
                      </a:lnTo>
                      <a:lnTo>
                        <a:pt x="2626" y="502"/>
                      </a:lnTo>
                      <a:lnTo>
                        <a:pt x="2618" y="522"/>
                      </a:lnTo>
                      <a:lnTo>
                        <a:pt x="2594" y="534"/>
                      </a:lnTo>
                      <a:lnTo>
                        <a:pt x="2588" y="536"/>
                      </a:lnTo>
                      <a:lnTo>
                        <a:pt x="2582" y="536"/>
                      </a:lnTo>
                      <a:lnTo>
                        <a:pt x="2520" y="544"/>
                      </a:lnTo>
                      <a:lnTo>
                        <a:pt x="2370" y="562"/>
                      </a:lnTo>
                      <a:lnTo>
                        <a:pt x="2364" y="564"/>
                      </a:lnTo>
                      <a:lnTo>
                        <a:pt x="2358" y="564"/>
                      </a:lnTo>
                      <a:lnTo>
                        <a:pt x="2222" y="592"/>
                      </a:lnTo>
                      <a:lnTo>
                        <a:pt x="2098" y="622"/>
                      </a:lnTo>
                      <a:lnTo>
                        <a:pt x="1982" y="656"/>
                      </a:lnTo>
                      <a:lnTo>
                        <a:pt x="1878" y="680"/>
                      </a:lnTo>
                      <a:lnTo>
                        <a:pt x="1800" y="696"/>
                      </a:lnTo>
                      <a:lnTo>
                        <a:pt x="1690" y="706"/>
                      </a:lnTo>
                      <a:lnTo>
                        <a:pt x="1544" y="716"/>
                      </a:lnTo>
                      <a:lnTo>
                        <a:pt x="1364" y="724"/>
                      </a:lnTo>
                      <a:lnTo>
                        <a:pt x="1088" y="742"/>
                      </a:lnTo>
                      <a:lnTo>
                        <a:pt x="916" y="754"/>
                      </a:lnTo>
                      <a:lnTo>
                        <a:pt x="904" y="758"/>
                      </a:lnTo>
                      <a:lnTo>
                        <a:pt x="704" y="770"/>
                      </a:lnTo>
                      <a:lnTo>
                        <a:pt x="452" y="782"/>
                      </a:lnTo>
                      <a:lnTo>
                        <a:pt x="252" y="802"/>
                      </a:lnTo>
                      <a:lnTo>
                        <a:pt x="246" y="806"/>
                      </a:lnTo>
                      <a:lnTo>
                        <a:pt x="154" y="812"/>
                      </a:lnTo>
                      <a:lnTo>
                        <a:pt x="148" y="812"/>
                      </a:lnTo>
                      <a:lnTo>
                        <a:pt x="114" y="800"/>
                      </a:lnTo>
                      <a:lnTo>
                        <a:pt x="108" y="802"/>
                      </a:lnTo>
                      <a:lnTo>
                        <a:pt x="64" y="772"/>
                      </a:lnTo>
                      <a:lnTo>
                        <a:pt x="32" y="742"/>
                      </a:lnTo>
                      <a:lnTo>
                        <a:pt x="16" y="708"/>
                      </a:lnTo>
                      <a:lnTo>
                        <a:pt x="8" y="678"/>
                      </a:lnTo>
                      <a:lnTo>
                        <a:pt x="4" y="620"/>
                      </a:lnTo>
                      <a:lnTo>
                        <a:pt x="0" y="572"/>
                      </a:lnTo>
                      <a:lnTo>
                        <a:pt x="4" y="512"/>
                      </a:lnTo>
                      <a:lnTo>
                        <a:pt x="24" y="350"/>
                      </a:lnTo>
                      <a:lnTo>
                        <a:pt x="34" y="280"/>
                      </a:lnTo>
                      <a:lnTo>
                        <a:pt x="8" y="226"/>
                      </a:lnTo>
                      <a:lnTo>
                        <a:pt x="6" y="202"/>
                      </a:lnTo>
                      <a:lnTo>
                        <a:pt x="20" y="212"/>
                      </a:lnTo>
                      <a:lnTo>
                        <a:pt x="46" y="234"/>
                      </a:lnTo>
                      <a:lnTo>
                        <a:pt x="70" y="244"/>
                      </a:lnTo>
                      <a:lnTo>
                        <a:pt x="100" y="252"/>
                      </a:lnTo>
                      <a:lnTo>
                        <a:pt x="188" y="248"/>
                      </a:lnTo>
                      <a:lnTo>
                        <a:pt x="330" y="242"/>
                      </a:lnTo>
                      <a:lnTo>
                        <a:pt x="516" y="230"/>
                      </a:lnTo>
                      <a:lnTo>
                        <a:pt x="972" y="196"/>
                      </a:lnTo>
                      <a:lnTo>
                        <a:pt x="1194" y="172"/>
                      </a:lnTo>
                      <a:lnTo>
                        <a:pt x="1514" y="128"/>
                      </a:lnTo>
                      <a:lnTo>
                        <a:pt x="1714" y="98"/>
                      </a:lnTo>
                      <a:lnTo>
                        <a:pt x="2040" y="38"/>
                      </a:lnTo>
                      <a:lnTo>
                        <a:pt x="2220" y="4"/>
                      </a:lnTo>
                      <a:lnTo>
                        <a:pt x="2248" y="0"/>
                      </a:lnTo>
                      <a:lnTo>
                        <a:pt x="2250" y="6"/>
                      </a:lnTo>
                      <a:lnTo>
                        <a:pt x="2232" y="24"/>
                      </a:lnTo>
                      <a:lnTo>
                        <a:pt x="2158" y="42"/>
                      </a:lnTo>
                      <a:lnTo>
                        <a:pt x="2010" y="68"/>
                      </a:lnTo>
                      <a:lnTo>
                        <a:pt x="1806" y="106"/>
                      </a:lnTo>
                      <a:lnTo>
                        <a:pt x="1592" y="140"/>
                      </a:lnTo>
                      <a:lnTo>
                        <a:pt x="1394" y="172"/>
                      </a:lnTo>
                      <a:lnTo>
                        <a:pt x="1388" y="172"/>
                      </a:lnTo>
                      <a:lnTo>
                        <a:pt x="1064" y="210"/>
                      </a:lnTo>
                      <a:lnTo>
                        <a:pt x="812" y="234"/>
                      </a:lnTo>
                      <a:lnTo>
                        <a:pt x="806" y="236"/>
                      </a:lnTo>
                      <a:lnTo>
                        <a:pt x="546" y="252"/>
                      </a:lnTo>
                      <a:lnTo>
                        <a:pt x="334" y="264"/>
                      </a:lnTo>
                      <a:lnTo>
                        <a:pt x="326" y="266"/>
                      </a:lnTo>
                      <a:lnTo>
                        <a:pt x="112" y="276"/>
                      </a:lnTo>
                      <a:lnTo>
                        <a:pt x="74" y="286"/>
                      </a:lnTo>
                      <a:lnTo>
                        <a:pt x="60" y="308"/>
                      </a:lnTo>
                      <a:lnTo>
                        <a:pt x="48" y="382"/>
                      </a:lnTo>
                      <a:lnTo>
                        <a:pt x="38" y="482"/>
                      </a:lnTo>
                      <a:lnTo>
                        <a:pt x="24" y="564"/>
                      </a:lnTo>
                      <a:lnTo>
                        <a:pt x="30" y="634"/>
                      </a:lnTo>
                      <a:lnTo>
                        <a:pt x="30" y="640"/>
                      </a:lnTo>
                      <a:lnTo>
                        <a:pt x="40" y="696"/>
                      </a:lnTo>
                      <a:lnTo>
                        <a:pt x="60" y="722"/>
                      </a:lnTo>
                      <a:lnTo>
                        <a:pt x="84" y="748"/>
                      </a:lnTo>
                      <a:lnTo>
                        <a:pt x="116" y="764"/>
                      </a:lnTo>
                      <a:lnTo>
                        <a:pt x="152" y="772"/>
                      </a:lnTo>
                      <a:lnTo>
                        <a:pt x="280" y="776"/>
                      </a:lnTo>
                      <a:lnTo>
                        <a:pt x="384" y="762"/>
                      </a:lnTo>
                      <a:lnTo>
                        <a:pt x="480" y="756"/>
                      </a:lnTo>
                      <a:lnTo>
                        <a:pt x="628" y="742"/>
                      </a:lnTo>
                      <a:lnTo>
                        <a:pt x="788" y="732"/>
                      </a:lnTo>
                      <a:lnTo>
                        <a:pt x="910" y="720"/>
                      </a:lnTo>
                      <a:lnTo>
                        <a:pt x="1108" y="712"/>
                      </a:lnTo>
                      <a:lnTo>
                        <a:pt x="1282" y="700"/>
                      </a:lnTo>
                      <a:lnTo>
                        <a:pt x="1506" y="690"/>
                      </a:lnTo>
                      <a:lnTo>
                        <a:pt x="1684" y="680"/>
                      </a:lnTo>
                      <a:lnTo>
                        <a:pt x="1816" y="662"/>
                      </a:lnTo>
                      <a:lnTo>
                        <a:pt x="1954" y="630"/>
                      </a:lnTo>
                      <a:lnTo>
                        <a:pt x="2196" y="568"/>
                      </a:lnTo>
                      <a:lnTo>
                        <a:pt x="2300" y="546"/>
                      </a:lnTo>
                      <a:lnTo>
                        <a:pt x="2450" y="524"/>
                      </a:lnTo>
                      <a:lnTo>
                        <a:pt x="2578" y="498"/>
                      </a:lnTo>
                      <a:lnTo>
                        <a:pt x="2584" y="480"/>
                      </a:lnTo>
                      <a:lnTo>
                        <a:pt x="2588" y="434"/>
                      </a:lnTo>
                      <a:lnTo>
                        <a:pt x="2602" y="408"/>
                      </a:lnTo>
                      <a:lnTo>
                        <a:pt x="2618" y="42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grpSp>
          <p:nvGrpSpPr>
            <p:cNvPr id="37895" name="Group 7"/>
            <p:cNvGrpSpPr>
              <a:grpSpLocks/>
            </p:cNvGrpSpPr>
            <p:nvPr/>
          </p:nvGrpSpPr>
          <p:grpSpPr bwMode="auto">
            <a:xfrm>
              <a:off x="1520" y="48"/>
              <a:ext cx="592" cy="810"/>
              <a:chOff x="354" y="285"/>
              <a:chExt cx="630" cy="723"/>
            </a:xfrm>
          </p:grpSpPr>
          <p:sp>
            <p:nvSpPr>
              <p:cNvPr id="37896" name="Freeform 8"/>
              <p:cNvSpPr>
                <a:spLocks/>
              </p:cNvSpPr>
              <p:nvPr/>
            </p:nvSpPr>
            <p:spPr bwMode="auto">
              <a:xfrm>
                <a:off x="546" y="285"/>
                <a:ext cx="322" cy="252"/>
              </a:xfrm>
              <a:custGeom>
                <a:avLst/>
                <a:gdLst/>
                <a:ahLst/>
                <a:cxnLst>
                  <a:cxn ang="0">
                    <a:pos x="229" y="153"/>
                  </a:cxn>
                  <a:cxn ang="0">
                    <a:pos x="220" y="102"/>
                  </a:cxn>
                  <a:cxn ang="0">
                    <a:pos x="205" y="67"/>
                  </a:cxn>
                  <a:cxn ang="0">
                    <a:pos x="178" y="30"/>
                  </a:cxn>
                  <a:cxn ang="0">
                    <a:pos x="154" y="10"/>
                  </a:cxn>
                  <a:cxn ang="0">
                    <a:pos x="121" y="0"/>
                  </a:cxn>
                  <a:cxn ang="0">
                    <a:pos x="85" y="0"/>
                  </a:cxn>
                  <a:cxn ang="0">
                    <a:pos x="51" y="9"/>
                  </a:cxn>
                  <a:cxn ang="0">
                    <a:pos x="25" y="31"/>
                  </a:cxn>
                  <a:cxn ang="0">
                    <a:pos x="10" y="55"/>
                  </a:cxn>
                  <a:cxn ang="0">
                    <a:pos x="1" y="85"/>
                  </a:cxn>
                  <a:cxn ang="0">
                    <a:pos x="0" y="117"/>
                  </a:cxn>
                  <a:cxn ang="0">
                    <a:pos x="3" y="150"/>
                  </a:cxn>
                  <a:cxn ang="0">
                    <a:pos x="10" y="178"/>
                  </a:cxn>
                  <a:cxn ang="0">
                    <a:pos x="31" y="204"/>
                  </a:cxn>
                  <a:cxn ang="0">
                    <a:pos x="51" y="222"/>
                  </a:cxn>
                  <a:cxn ang="0">
                    <a:pos x="76" y="241"/>
                  </a:cxn>
                  <a:cxn ang="0">
                    <a:pos x="96" y="249"/>
                  </a:cxn>
                  <a:cxn ang="0">
                    <a:pos x="129" y="252"/>
                  </a:cxn>
                  <a:cxn ang="0">
                    <a:pos x="154" y="244"/>
                  </a:cxn>
                  <a:cxn ang="0">
                    <a:pos x="177" y="234"/>
                  </a:cxn>
                  <a:cxn ang="0">
                    <a:pos x="198" y="219"/>
                  </a:cxn>
                  <a:cxn ang="0">
                    <a:pos x="214" y="201"/>
                  </a:cxn>
                  <a:cxn ang="0">
                    <a:pos x="234" y="190"/>
                  </a:cxn>
                  <a:cxn ang="0">
                    <a:pos x="265" y="193"/>
                  </a:cxn>
                  <a:cxn ang="0">
                    <a:pos x="268" y="198"/>
                  </a:cxn>
                  <a:cxn ang="0">
                    <a:pos x="292" y="208"/>
                  </a:cxn>
                  <a:cxn ang="0">
                    <a:pos x="310" y="205"/>
                  </a:cxn>
                  <a:cxn ang="0">
                    <a:pos x="322" y="187"/>
                  </a:cxn>
                  <a:cxn ang="0">
                    <a:pos x="318" y="175"/>
                  </a:cxn>
                  <a:cxn ang="0">
                    <a:pos x="303" y="166"/>
                  </a:cxn>
                  <a:cxn ang="0">
                    <a:pos x="271" y="162"/>
                  </a:cxn>
                  <a:cxn ang="0">
                    <a:pos x="244" y="159"/>
                  </a:cxn>
                  <a:cxn ang="0">
                    <a:pos x="229" y="153"/>
                  </a:cxn>
                </a:cxnLst>
                <a:rect l="0" t="0" r="r" b="b"/>
                <a:pathLst>
                  <a:path w="322" h="252">
                    <a:moveTo>
                      <a:pt x="229" y="153"/>
                    </a:moveTo>
                    <a:lnTo>
                      <a:pt x="220" y="102"/>
                    </a:lnTo>
                    <a:lnTo>
                      <a:pt x="205" y="67"/>
                    </a:lnTo>
                    <a:lnTo>
                      <a:pt x="178" y="30"/>
                    </a:lnTo>
                    <a:lnTo>
                      <a:pt x="154" y="10"/>
                    </a:lnTo>
                    <a:lnTo>
                      <a:pt x="121" y="0"/>
                    </a:lnTo>
                    <a:lnTo>
                      <a:pt x="85" y="0"/>
                    </a:lnTo>
                    <a:lnTo>
                      <a:pt x="51" y="9"/>
                    </a:lnTo>
                    <a:lnTo>
                      <a:pt x="25" y="31"/>
                    </a:lnTo>
                    <a:lnTo>
                      <a:pt x="10" y="55"/>
                    </a:lnTo>
                    <a:lnTo>
                      <a:pt x="1" y="85"/>
                    </a:lnTo>
                    <a:lnTo>
                      <a:pt x="0" y="117"/>
                    </a:lnTo>
                    <a:lnTo>
                      <a:pt x="3" y="150"/>
                    </a:lnTo>
                    <a:lnTo>
                      <a:pt x="10" y="178"/>
                    </a:lnTo>
                    <a:lnTo>
                      <a:pt x="31" y="204"/>
                    </a:lnTo>
                    <a:lnTo>
                      <a:pt x="51" y="222"/>
                    </a:lnTo>
                    <a:lnTo>
                      <a:pt x="76" y="241"/>
                    </a:lnTo>
                    <a:lnTo>
                      <a:pt x="96" y="249"/>
                    </a:lnTo>
                    <a:lnTo>
                      <a:pt x="129" y="252"/>
                    </a:lnTo>
                    <a:lnTo>
                      <a:pt x="154" y="244"/>
                    </a:lnTo>
                    <a:lnTo>
                      <a:pt x="177" y="234"/>
                    </a:lnTo>
                    <a:lnTo>
                      <a:pt x="198" y="219"/>
                    </a:lnTo>
                    <a:lnTo>
                      <a:pt x="214" y="201"/>
                    </a:lnTo>
                    <a:lnTo>
                      <a:pt x="234" y="190"/>
                    </a:lnTo>
                    <a:lnTo>
                      <a:pt x="265" y="193"/>
                    </a:lnTo>
                    <a:lnTo>
                      <a:pt x="268" y="198"/>
                    </a:lnTo>
                    <a:lnTo>
                      <a:pt x="292" y="208"/>
                    </a:lnTo>
                    <a:lnTo>
                      <a:pt x="310" y="205"/>
                    </a:lnTo>
                    <a:lnTo>
                      <a:pt x="322" y="187"/>
                    </a:lnTo>
                    <a:lnTo>
                      <a:pt x="318" y="175"/>
                    </a:lnTo>
                    <a:lnTo>
                      <a:pt x="303" y="166"/>
                    </a:lnTo>
                    <a:lnTo>
                      <a:pt x="271" y="162"/>
                    </a:lnTo>
                    <a:lnTo>
                      <a:pt x="244" y="159"/>
                    </a:lnTo>
                    <a:lnTo>
                      <a:pt x="229" y="1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7897" name="Freeform 9"/>
              <p:cNvSpPr>
                <a:spLocks/>
              </p:cNvSpPr>
              <p:nvPr/>
            </p:nvSpPr>
            <p:spPr bwMode="auto">
              <a:xfrm>
                <a:off x="354" y="609"/>
                <a:ext cx="264" cy="399"/>
              </a:xfrm>
              <a:custGeom>
                <a:avLst/>
                <a:gdLst/>
                <a:ahLst/>
                <a:cxnLst>
                  <a:cxn ang="0">
                    <a:pos x="141" y="39"/>
                  </a:cxn>
                  <a:cxn ang="0">
                    <a:pos x="242" y="0"/>
                  </a:cxn>
                  <a:cxn ang="0">
                    <a:pos x="264" y="31"/>
                  </a:cxn>
                  <a:cxn ang="0">
                    <a:pos x="219" y="91"/>
                  </a:cxn>
                  <a:cxn ang="0">
                    <a:pos x="104" y="132"/>
                  </a:cxn>
                  <a:cxn ang="0">
                    <a:pos x="36" y="204"/>
                  </a:cxn>
                  <a:cxn ang="0">
                    <a:pos x="44" y="243"/>
                  </a:cxn>
                  <a:cxn ang="0">
                    <a:pos x="86" y="276"/>
                  </a:cxn>
                  <a:cxn ang="0">
                    <a:pos x="135" y="276"/>
                  </a:cxn>
                  <a:cxn ang="0">
                    <a:pos x="186" y="264"/>
                  </a:cxn>
                  <a:cxn ang="0">
                    <a:pos x="210" y="277"/>
                  </a:cxn>
                  <a:cxn ang="0">
                    <a:pos x="209" y="286"/>
                  </a:cxn>
                  <a:cxn ang="0">
                    <a:pos x="204" y="295"/>
                  </a:cxn>
                  <a:cxn ang="0">
                    <a:pos x="194" y="300"/>
                  </a:cxn>
                  <a:cxn ang="0">
                    <a:pos x="183" y="300"/>
                  </a:cxn>
                  <a:cxn ang="0">
                    <a:pos x="174" y="298"/>
                  </a:cxn>
                  <a:cxn ang="0">
                    <a:pos x="165" y="297"/>
                  </a:cxn>
                  <a:cxn ang="0">
                    <a:pos x="153" y="295"/>
                  </a:cxn>
                  <a:cxn ang="0">
                    <a:pos x="144" y="297"/>
                  </a:cxn>
                  <a:cxn ang="0">
                    <a:pos x="141" y="306"/>
                  </a:cxn>
                  <a:cxn ang="0">
                    <a:pos x="153" y="310"/>
                  </a:cxn>
                  <a:cxn ang="0">
                    <a:pos x="164" y="312"/>
                  </a:cxn>
                  <a:cxn ang="0">
                    <a:pos x="174" y="313"/>
                  </a:cxn>
                  <a:cxn ang="0">
                    <a:pos x="186" y="315"/>
                  </a:cxn>
                  <a:cxn ang="0">
                    <a:pos x="197" y="318"/>
                  </a:cxn>
                  <a:cxn ang="0">
                    <a:pos x="204" y="324"/>
                  </a:cxn>
                  <a:cxn ang="0">
                    <a:pos x="207" y="333"/>
                  </a:cxn>
                  <a:cxn ang="0">
                    <a:pos x="200" y="342"/>
                  </a:cxn>
                  <a:cxn ang="0">
                    <a:pos x="186" y="348"/>
                  </a:cxn>
                  <a:cxn ang="0">
                    <a:pos x="176" y="348"/>
                  </a:cxn>
                  <a:cxn ang="0">
                    <a:pos x="161" y="343"/>
                  </a:cxn>
                  <a:cxn ang="0">
                    <a:pos x="150" y="339"/>
                  </a:cxn>
                  <a:cxn ang="0">
                    <a:pos x="138" y="337"/>
                  </a:cxn>
                  <a:cxn ang="0">
                    <a:pos x="134" y="345"/>
                  </a:cxn>
                  <a:cxn ang="0">
                    <a:pos x="143" y="348"/>
                  </a:cxn>
                  <a:cxn ang="0">
                    <a:pos x="150" y="352"/>
                  </a:cxn>
                  <a:cxn ang="0">
                    <a:pos x="158" y="356"/>
                  </a:cxn>
                  <a:cxn ang="0">
                    <a:pos x="167" y="362"/>
                  </a:cxn>
                  <a:cxn ang="0">
                    <a:pos x="177" y="372"/>
                  </a:cxn>
                  <a:cxn ang="0">
                    <a:pos x="180" y="383"/>
                  </a:cxn>
                  <a:cxn ang="0">
                    <a:pos x="179" y="393"/>
                  </a:cxn>
                  <a:cxn ang="0">
                    <a:pos x="170" y="398"/>
                  </a:cxn>
                  <a:cxn ang="0">
                    <a:pos x="161" y="399"/>
                  </a:cxn>
                  <a:cxn ang="0">
                    <a:pos x="150" y="398"/>
                  </a:cxn>
                  <a:cxn ang="0">
                    <a:pos x="140" y="395"/>
                  </a:cxn>
                  <a:cxn ang="0">
                    <a:pos x="129" y="393"/>
                  </a:cxn>
                  <a:cxn ang="0">
                    <a:pos x="120" y="386"/>
                  </a:cxn>
                  <a:cxn ang="0">
                    <a:pos x="111" y="380"/>
                  </a:cxn>
                  <a:cxn ang="0">
                    <a:pos x="102" y="369"/>
                  </a:cxn>
                  <a:cxn ang="0">
                    <a:pos x="96" y="362"/>
                  </a:cxn>
                  <a:cxn ang="0">
                    <a:pos x="93" y="352"/>
                  </a:cxn>
                  <a:cxn ang="0">
                    <a:pos x="90" y="343"/>
                  </a:cxn>
                  <a:cxn ang="0">
                    <a:pos x="29" y="277"/>
                  </a:cxn>
                  <a:cxn ang="0">
                    <a:pos x="5" y="226"/>
                  </a:cxn>
                  <a:cxn ang="0">
                    <a:pos x="11" y="175"/>
                  </a:cxn>
                  <a:cxn ang="0">
                    <a:pos x="69" y="109"/>
                  </a:cxn>
                </a:cxnLst>
                <a:rect l="0" t="0" r="r" b="b"/>
                <a:pathLst>
                  <a:path w="264" h="399">
                    <a:moveTo>
                      <a:pt x="84" y="93"/>
                    </a:moveTo>
                    <a:lnTo>
                      <a:pt x="141" y="39"/>
                    </a:lnTo>
                    <a:lnTo>
                      <a:pt x="198" y="12"/>
                    </a:lnTo>
                    <a:lnTo>
                      <a:pt x="242" y="0"/>
                    </a:lnTo>
                    <a:lnTo>
                      <a:pt x="258" y="7"/>
                    </a:lnTo>
                    <a:lnTo>
                      <a:pt x="264" y="31"/>
                    </a:lnTo>
                    <a:lnTo>
                      <a:pt x="246" y="70"/>
                    </a:lnTo>
                    <a:lnTo>
                      <a:pt x="219" y="91"/>
                    </a:lnTo>
                    <a:lnTo>
                      <a:pt x="167" y="103"/>
                    </a:lnTo>
                    <a:lnTo>
                      <a:pt x="104" y="132"/>
                    </a:lnTo>
                    <a:lnTo>
                      <a:pt x="57" y="169"/>
                    </a:lnTo>
                    <a:lnTo>
                      <a:pt x="36" y="204"/>
                    </a:lnTo>
                    <a:lnTo>
                      <a:pt x="36" y="223"/>
                    </a:lnTo>
                    <a:lnTo>
                      <a:pt x="44" y="243"/>
                    </a:lnTo>
                    <a:lnTo>
                      <a:pt x="59" y="261"/>
                    </a:lnTo>
                    <a:lnTo>
                      <a:pt x="86" y="276"/>
                    </a:lnTo>
                    <a:lnTo>
                      <a:pt x="116" y="282"/>
                    </a:lnTo>
                    <a:lnTo>
                      <a:pt x="135" y="276"/>
                    </a:lnTo>
                    <a:lnTo>
                      <a:pt x="159" y="270"/>
                    </a:lnTo>
                    <a:lnTo>
                      <a:pt x="186" y="264"/>
                    </a:lnTo>
                    <a:lnTo>
                      <a:pt x="206" y="267"/>
                    </a:lnTo>
                    <a:lnTo>
                      <a:pt x="210" y="277"/>
                    </a:lnTo>
                    <a:lnTo>
                      <a:pt x="207" y="282"/>
                    </a:lnTo>
                    <a:lnTo>
                      <a:pt x="209" y="286"/>
                    </a:lnTo>
                    <a:lnTo>
                      <a:pt x="209" y="291"/>
                    </a:lnTo>
                    <a:lnTo>
                      <a:pt x="204" y="295"/>
                    </a:lnTo>
                    <a:lnTo>
                      <a:pt x="200" y="297"/>
                    </a:lnTo>
                    <a:lnTo>
                      <a:pt x="194" y="300"/>
                    </a:lnTo>
                    <a:lnTo>
                      <a:pt x="188" y="301"/>
                    </a:lnTo>
                    <a:lnTo>
                      <a:pt x="183" y="300"/>
                    </a:lnTo>
                    <a:lnTo>
                      <a:pt x="179" y="298"/>
                    </a:lnTo>
                    <a:lnTo>
                      <a:pt x="174" y="298"/>
                    </a:lnTo>
                    <a:lnTo>
                      <a:pt x="170" y="297"/>
                    </a:lnTo>
                    <a:lnTo>
                      <a:pt x="165" y="297"/>
                    </a:lnTo>
                    <a:lnTo>
                      <a:pt x="159" y="295"/>
                    </a:lnTo>
                    <a:lnTo>
                      <a:pt x="153" y="295"/>
                    </a:lnTo>
                    <a:lnTo>
                      <a:pt x="149" y="295"/>
                    </a:lnTo>
                    <a:lnTo>
                      <a:pt x="144" y="297"/>
                    </a:lnTo>
                    <a:lnTo>
                      <a:pt x="140" y="301"/>
                    </a:lnTo>
                    <a:lnTo>
                      <a:pt x="141" y="306"/>
                    </a:lnTo>
                    <a:lnTo>
                      <a:pt x="147" y="307"/>
                    </a:lnTo>
                    <a:lnTo>
                      <a:pt x="153" y="310"/>
                    </a:lnTo>
                    <a:lnTo>
                      <a:pt x="158" y="310"/>
                    </a:lnTo>
                    <a:lnTo>
                      <a:pt x="164" y="312"/>
                    </a:lnTo>
                    <a:lnTo>
                      <a:pt x="168" y="312"/>
                    </a:lnTo>
                    <a:lnTo>
                      <a:pt x="174" y="313"/>
                    </a:lnTo>
                    <a:lnTo>
                      <a:pt x="180" y="313"/>
                    </a:lnTo>
                    <a:lnTo>
                      <a:pt x="186" y="315"/>
                    </a:lnTo>
                    <a:lnTo>
                      <a:pt x="192" y="316"/>
                    </a:lnTo>
                    <a:lnTo>
                      <a:pt x="197" y="318"/>
                    </a:lnTo>
                    <a:lnTo>
                      <a:pt x="201" y="319"/>
                    </a:lnTo>
                    <a:lnTo>
                      <a:pt x="204" y="324"/>
                    </a:lnTo>
                    <a:lnTo>
                      <a:pt x="206" y="328"/>
                    </a:lnTo>
                    <a:lnTo>
                      <a:pt x="207" y="333"/>
                    </a:lnTo>
                    <a:lnTo>
                      <a:pt x="203" y="337"/>
                    </a:lnTo>
                    <a:lnTo>
                      <a:pt x="200" y="342"/>
                    </a:lnTo>
                    <a:lnTo>
                      <a:pt x="192" y="345"/>
                    </a:lnTo>
                    <a:lnTo>
                      <a:pt x="186" y="348"/>
                    </a:lnTo>
                    <a:lnTo>
                      <a:pt x="180" y="348"/>
                    </a:lnTo>
                    <a:lnTo>
                      <a:pt x="176" y="348"/>
                    </a:lnTo>
                    <a:lnTo>
                      <a:pt x="168" y="346"/>
                    </a:lnTo>
                    <a:lnTo>
                      <a:pt x="161" y="343"/>
                    </a:lnTo>
                    <a:lnTo>
                      <a:pt x="155" y="340"/>
                    </a:lnTo>
                    <a:lnTo>
                      <a:pt x="150" y="339"/>
                    </a:lnTo>
                    <a:lnTo>
                      <a:pt x="146" y="339"/>
                    </a:lnTo>
                    <a:lnTo>
                      <a:pt x="138" y="337"/>
                    </a:lnTo>
                    <a:lnTo>
                      <a:pt x="134" y="339"/>
                    </a:lnTo>
                    <a:lnTo>
                      <a:pt x="134" y="345"/>
                    </a:lnTo>
                    <a:lnTo>
                      <a:pt x="138" y="345"/>
                    </a:lnTo>
                    <a:lnTo>
                      <a:pt x="143" y="348"/>
                    </a:lnTo>
                    <a:lnTo>
                      <a:pt x="146" y="352"/>
                    </a:lnTo>
                    <a:lnTo>
                      <a:pt x="150" y="352"/>
                    </a:lnTo>
                    <a:lnTo>
                      <a:pt x="153" y="356"/>
                    </a:lnTo>
                    <a:lnTo>
                      <a:pt x="158" y="356"/>
                    </a:lnTo>
                    <a:lnTo>
                      <a:pt x="162" y="359"/>
                    </a:lnTo>
                    <a:lnTo>
                      <a:pt x="167" y="362"/>
                    </a:lnTo>
                    <a:lnTo>
                      <a:pt x="173" y="368"/>
                    </a:lnTo>
                    <a:lnTo>
                      <a:pt x="177" y="372"/>
                    </a:lnTo>
                    <a:lnTo>
                      <a:pt x="179" y="378"/>
                    </a:lnTo>
                    <a:lnTo>
                      <a:pt x="180" y="383"/>
                    </a:lnTo>
                    <a:lnTo>
                      <a:pt x="183" y="387"/>
                    </a:lnTo>
                    <a:lnTo>
                      <a:pt x="179" y="393"/>
                    </a:lnTo>
                    <a:lnTo>
                      <a:pt x="174" y="396"/>
                    </a:lnTo>
                    <a:lnTo>
                      <a:pt x="170" y="398"/>
                    </a:lnTo>
                    <a:lnTo>
                      <a:pt x="165" y="398"/>
                    </a:lnTo>
                    <a:lnTo>
                      <a:pt x="161" y="399"/>
                    </a:lnTo>
                    <a:lnTo>
                      <a:pt x="156" y="399"/>
                    </a:lnTo>
                    <a:lnTo>
                      <a:pt x="150" y="398"/>
                    </a:lnTo>
                    <a:lnTo>
                      <a:pt x="144" y="396"/>
                    </a:lnTo>
                    <a:lnTo>
                      <a:pt x="140" y="395"/>
                    </a:lnTo>
                    <a:lnTo>
                      <a:pt x="134" y="393"/>
                    </a:lnTo>
                    <a:lnTo>
                      <a:pt x="129" y="393"/>
                    </a:lnTo>
                    <a:lnTo>
                      <a:pt x="123" y="390"/>
                    </a:lnTo>
                    <a:lnTo>
                      <a:pt x="120" y="386"/>
                    </a:lnTo>
                    <a:lnTo>
                      <a:pt x="116" y="384"/>
                    </a:lnTo>
                    <a:lnTo>
                      <a:pt x="111" y="380"/>
                    </a:lnTo>
                    <a:lnTo>
                      <a:pt x="107" y="375"/>
                    </a:lnTo>
                    <a:lnTo>
                      <a:pt x="102" y="369"/>
                    </a:lnTo>
                    <a:lnTo>
                      <a:pt x="98" y="366"/>
                    </a:lnTo>
                    <a:lnTo>
                      <a:pt x="96" y="362"/>
                    </a:lnTo>
                    <a:lnTo>
                      <a:pt x="96" y="357"/>
                    </a:lnTo>
                    <a:lnTo>
                      <a:pt x="93" y="352"/>
                    </a:lnTo>
                    <a:lnTo>
                      <a:pt x="93" y="348"/>
                    </a:lnTo>
                    <a:lnTo>
                      <a:pt x="90" y="343"/>
                    </a:lnTo>
                    <a:lnTo>
                      <a:pt x="69" y="310"/>
                    </a:lnTo>
                    <a:lnTo>
                      <a:pt x="29" y="277"/>
                    </a:lnTo>
                    <a:lnTo>
                      <a:pt x="11" y="247"/>
                    </a:lnTo>
                    <a:lnTo>
                      <a:pt x="5" y="226"/>
                    </a:lnTo>
                    <a:lnTo>
                      <a:pt x="0" y="202"/>
                    </a:lnTo>
                    <a:lnTo>
                      <a:pt x="11" y="175"/>
                    </a:lnTo>
                    <a:lnTo>
                      <a:pt x="41" y="144"/>
                    </a:lnTo>
                    <a:lnTo>
                      <a:pt x="69" y="109"/>
                    </a:lnTo>
                    <a:lnTo>
                      <a:pt x="84" y="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7898" name="Freeform 10"/>
              <p:cNvSpPr>
                <a:spLocks/>
              </p:cNvSpPr>
              <p:nvPr/>
            </p:nvSpPr>
            <p:spPr bwMode="auto">
              <a:xfrm>
                <a:off x="755" y="601"/>
                <a:ext cx="229" cy="362"/>
              </a:xfrm>
              <a:custGeom>
                <a:avLst/>
                <a:gdLst/>
                <a:ahLst/>
                <a:cxnLst>
                  <a:cxn ang="0">
                    <a:pos x="43" y="6"/>
                  </a:cxn>
                  <a:cxn ang="0">
                    <a:pos x="123" y="56"/>
                  </a:cxn>
                  <a:cxn ang="0">
                    <a:pos x="198" y="132"/>
                  </a:cxn>
                  <a:cxn ang="0">
                    <a:pos x="225" y="192"/>
                  </a:cxn>
                  <a:cxn ang="0">
                    <a:pos x="229" y="228"/>
                  </a:cxn>
                  <a:cxn ang="0">
                    <a:pos x="214" y="281"/>
                  </a:cxn>
                  <a:cxn ang="0">
                    <a:pos x="166" y="317"/>
                  </a:cxn>
                  <a:cxn ang="0">
                    <a:pos x="145" y="338"/>
                  </a:cxn>
                  <a:cxn ang="0">
                    <a:pos x="118" y="356"/>
                  </a:cxn>
                  <a:cxn ang="0">
                    <a:pos x="109" y="359"/>
                  </a:cxn>
                  <a:cxn ang="0">
                    <a:pos x="100" y="360"/>
                  </a:cxn>
                  <a:cxn ang="0">
                    <a:pos x="91" y="362"/>
                  </a:cxn>
                  <a:cxn ang="0">
                    <a:pos x="81" y="360"/>
                  </a:cxn>
                  <a:cxn ang="0">
                    <a:pos x="67" y="354"/>
                  </a:cxn>
                  <a:cxn ang="0">
                    <a:pos x="55" y="350"/>
                  </a:cxn>
                  <a:cxn ang="0">
                    <a:pos x="51" y="341"/>
                  </a:cxn>
                  <a:cxn ang="0">
                    <a:pos x="51" y="332"/>
                  </a:cxn>
                  <a:cxn ang="0">
                    <a:pos x="60" y="323"/>
                  </a:cxn>
                  <a:cxn ang="0">
                    <a:pos x="69" y="320"/>
                  </a:cxn>
                  <a:cxn ang="0">
                    <a:pos x="78" y="318"/>
                  </a:cxn>
                  <a:cxn ang="0">
                    <a:pos x="87" y="318"/>
                  </a:cxn>
                  <a:cxn ang="0">
                    <a:pos x="97" y="314"/>
                  </a:cxn>
                  <a:cxn ang="0">
                    <a:pos x="106" y="308"/>
                  </a:cxn>
                  <a:cxn ang="0">
                    <a:pos x="112" y="300"/>
                  </a:cxn>
                  <a:cxn ang="0">
                    <a:pos x="100" y="294"/>
                  </a:cxn>
                  <a:cxn ang="0">
                    <a:pos x="90" y="293"/>
                  </a:cxn>
                  <a:cxn ang="0">
                    <a:pos x="78" y="293"/>
                  </a:cxn>
                  <a:cxn ang="0">
                    <a:pos x="69" y="291"/>
                  </a:cxn>
                  <a:cxn ang="0">
                    <a:pos x="58" y="282"/>
                  </a:cxn>
                  <a:cxn ang="0">
                    <a:pos x="52" y="273"/>
                  </a:cxn>
                  <a:cxn ang="0">
                    <a:pos x="51" y="264"/>
                  </a:cxn>
                  <a:cxn ang="0">
                    <a:pos x="58" y="257"/>
                  </a:cxn>
                  <a:cxn ang="0">
                    <a:pos x="67" y="254"/>
                  </a:cxn>
                  <a:cxn ang="0">
                    <a:pos x="78" y="255"/>
                  </a:cxn>
                  <a:cxn ang="0">
                    <a:pos x="87" y="255"/>
                  </a:cxn>
                  <a:cxn ang="0">
                    <a:pos x="96" y="257"/>
                  </a:cxn>
                  <a:cxn ang="0">
                    <a:pos x="105" y="258"/>
                  </a:cxn>
                  <a:cxn ang="0">
                    <a:pos x="112" y="254"/>
                  </a:cxn>
                  <a:cxn ang="0">
                    <a:pos x="106" y="245"/>
                  </a:cxn>
                  <a:cxn ang="0">
                    <a:pos x="96" y="234"/>
                  </a:cxn>
                  <a:cxn ang="0">
                    <a:pos x="84" y="224"/>
                  </a:cxn>
                  <a:cxn ang="0">
                    <a:pos x="78" y="215"/>
                  </a:cxn>
                  <a:cxn ang="0">
                    <a:pos x="79" y="204"/>
                  </a:cxn>
                  <a:cxn ang="0">
                    <a:pos x="85" y="197"/>
                  </a:cxn>
                  <a:cxn ang="0">
                    <a:pos x="94" y="194"/>
                  </a:cxn>
                  <a:cxn ang="0">
                    <a:pos x="103" y="192"/>
                  </a:cxn>
                  <a:cxn ang="0">
                    <a:pos x="114" y="197"/>
                  </a:cxn>
                  <a:cxn ang="0">
                    <a:pos x="121" y="204"/>
                  </a:cxn>
                  <a:cxn ang="0">
                    <a:pos x="132" y="210"/>
                  </a:cxn>
                  <a:cxn ang="0">
                    <a:pos x="138" y="219"/>
                  </a:cxn>
                  <a:cxn ang="0">
                    <a:pos x="144" y="228"/>
                  </a:cxn>
                  <a:cxn ang="0">
                    <a:pos x="151" y="236"/>
                  </a:cxn>
                  <a:cxn ang="0">
                    <a:pos x="157" y="242"/>
                  </a:cxn>
                  <a:cxn ang="0">
                    <a:pos x="166" y="245"/>
                  </a:cxn>
                  <a:cxn ang="0">
                    <a:pos x="175" y="248"/>
                  </a:cxn>
                  <a:cxn ang="0">
                    <a:pos x="195" y="227"/>
                  </a:cxn>
                  <a:cxn ang="0">
                    <a:pos x="184" y="182"/>
                  </a:cxn>
                  <a:cxn ang="0">
                    <a:pos x="121" y="125"/>
                  </a:cxn>
                  <a:cxn ang="0">
                    <a:pos x="28" y="83"/>
                  </a:cxn>
                  <a:cxn ang="0">
                    <a:pos x="4" y="36"/>
                  </a:cxn>
                  <a:cxn ang="0">
                    <a:pos x="6" y="0"/>
                  </a:cxn>
                </a:cxnLst>
                <a:rect l="0" t="0" r="r" b="b"/>
                <a:pathLst>
                  <a:path w="229" h="362">
                    <a:moveTo>
                      <a:pt x="6" y="0"/>
                    </a:moveTo>
                    <a:lnTo>
                      <a:pt x="43" y="6"/>
                    </a:lnTo>
                    <a:lnTo>
                      <a:pt x="88" y="27"/>
                    </a:lnTo>
                    <a:lnTo>
                      <a:pt x="123" y="56"/>
                    </a:lnTo>
                    <a:lnTo>
                      <a:pt x="168" y="96"/>
                    </a:lnTo>
                    <a:lnTo>
                      <a:pt x="198" y="132"/>
                    </a:lnTo>
                    <a:lnTo>
                      <a:pt x="214" y="162"/>
                    </a:lnTo>
                    <a:lnTo>
                      <a:pt x="225" y="192"/>
                    </a:lnTo>
                    <a:lnTo>
                      <a:pt x="229" y="224"/>
                    </a:lnTo>
                    <a:lnTo>
                      <a:pt x="229" y="228"/>
                    </a:lnTo>
                    <a:lnTo>
                      <a:pt x="226" y="255"/>
                    </a:lnTo>
                    <a:lnTo>
                      <a:pt x="214" y="281"/>
                    </a:lnTo>
                    <a:lnTo>
                      <a:pt x="190" y="297"/>
                    </a:lnTo>
                    <a:lnTo>
                      <a:pt x="166" y="317"/>
                    </a:lnTo>
                    <a:lnTo>
                      <a:pt x="165" y="321"/>
                    </a:lnTo>
                    <a:lnTo>
                      <a:pt x="145" y="338"/>
                    </a:lnTo>
                    <a:lnTo>
                      <a:pt x="123" y="354"/>
                    </a:lnTo>
                    <a:lnTo>
                      <a:pt x="118" y="356"/>
                    </a:lnTo>
                    <a:lnTo>
                      <a:pt x="114" y="359"/>
                    </a:lnTo>
                    <a:lnTo>
                      <a:pt x="109" y="359"/>
                    </a:lnTo>
                    <a:lnTo>
                      <a:pt x="105" y="360"/>
                    </a:lnTo>
                    <a:lnTo>
                      <a:pt x="100" y="360"/>
                    </a:lnTo>
                    <a:lnTo>
                      <a:pt x="96" y="362"/>
                    </a:lnTo>
                    <a:lnTo>
                      <a:pt x="91" y="362"/>
                    </a:lnTo>
                    <a:lnTo>
                      <a:pt x="85" y="360"/>
                    </a:lnTo>
                    <a:lnTo>
                      <a:pt x="81" y="360"/>
                    </a:lnTo>
                    <a:lnTo>
                      <a:pt x="73" y="357"/>
                    </a:lnTo>
                    <a:lnTo>
                      <a:pt x="67" y="354"/>
                    </a:lnTo>
                    <a:lnTo>
                      <a:pt x="61" y="351"/>
                    </a:lnTo>
                    <a:lnTo>
                      <a:pt x="55" y="350"/>
                    </a:lnTo>
                    <a:lnTo>
                      <a:pt x="52" y="345"/>
                    </a:lnTo>
                    <a:lnTo>
                      <a:pt x="51" y="341"/>
                    </a:lnTo>
                    <a:lnTo>
                      <a:pt x="51" y="336"/>
                    </a:lnTo>
                    <a:lnTo>
                      <a:pt x="51" y="332"/>
                    </a:lnTo>
                    <a:lnTo>
                      <a:pt x="55" y="327"/>
                    </a:lnTo>
                    <a:lnTo>
                      <a:pt x="60" y="323"/>
                    </a:lnTo>
                    <a:lnTo>
                      <a:pt x="64" y="321"/>
                    </a:lnTo>
                    <a:lnTo>
                      <a:pt x="69" y="320"/>
                    </a:lnTo>
                    <a:lnTo>
                      <a:pt x="73" y="320"/>
                    </a:lnTo>
                    <a:lnTo>
                      <a:pt x="78" y="318"/>
                    </a:lnTo>
                    <a:lnTo>
                      <a:pt x="82" y="318"/>
                    </a:lnTo>
                    <a:lnTo>
                      <a:pt x="87" y="318"/>
                    </a:lnTo>
                    <a:lnTo>
                      <a:pt x="93" y="317"/>
                    </a:lnTo>
                    <a:lnTo>
                      <a:pt x="97" y="314"/>
                    </a:lnTo>
                    <a:lnTo>
                      <a:pt x="103" y="312"/>
                    </a:lnTo>
                    <a:lnTo>
                      <a:pt x="106" y="308"/>
                    </a:lnTo>
                    <a:lnTo>
                      <a:pt x="111" y="305"/>
                    </a:lnTo>
                    <a:lnTo>
                      <a:pt x="112" y="300"/>
                    </a:lnTo>
                    <a:lnTo>
                      <a:pt x="106" y="297"/>
                    </a:lnTo>
                    <a:lnTo>
                      <a:pt x="100" y="294"/>
                    </a:lnTo>
                    <a:lnTo>
                      <a:pt x="94" y="293"/>
                    </a:lnTo>
                    <a:lnTo>
                      <a:pt x="90" y="293"/>
                    </a:lnTo>
                    <a:lnTo>
                      <a:pt x="82" y="293"/>
                    </a:lnTo>
                    <a:lnTo>
                      <a:pt x="78" y="293"/>
                    </a:lnTo>
                    <a:lnTo>
                      <a:pt x="73" y="291"/>
                    </a:lnTo>
                    <a:lnTo>
                      <a:pt x="69" y="291"/>
                    </a:lnTo>
                    <a:lnTo>
                      <a:pt x="64" y="287"/>
                    </a:lnTo>
                    <a:lnTo>
                      <a:pt x="58" y="282"/>
                    </a:lnTo>
                    <a:lnTo>
                      <a:pt x="54" y="278"/>
                    </a:lnTo>
                    <a:lnTo>
                      <a:pt x="52" y="273"/>
                    </a:lnTo>
                    <a:lnTo>
                      <a:pt x="51" y="269"/>
                    </a:lnTo>
                    <a:lnTo>
                      <a:pt x="51" y="264"/>
                    </a:lnTo>
                    <a:lnTo>
                      <a:pt x="52" y="260"/>
                    </a:lnTo>
                    <a:lnTo>
                      <a:pt x="58" y="257"/>
                    </a:lnTo>
                    <a:lnTo>
                      <a:pt x="63" y="255"/>
                    </a:lnTo>
                    <a:lnTo>
                      <a:pt x="67" y="254"/>
                    </a:lnTo>
                    <a:lnTo>
                      <a:pt x="72" y="254"/>
                    </a:lnTo>
                    <a:lnTo>
                      <a:pt x="78" y="255"/>
                    </a:lnTo>
                    <a:lnTo>
                      <a:pt x="82" y="255"/>
                    </a:lnTo>
                    <a:lnTo>
                      <a:pt x="87" y="255"/>
                    </a:lnTo>
                    <a:lnTo>
                      <a:pt x="91" y="257"/>
                    </a:lnTo>
                    <a:lnTo>
                      <a:pt x="96" y="257"/>
                    </a:lnTo>
                    <a:lnTo>
                      <a:pt x="100" y="258"/>
                    </a:lnTo>
                    <a:lnTo>
                      <a:pt x="105" y="258"/>
                    </a:lnTo>
                    <a:lnTo>
                      <a:pt x="109" y="258"/>
                    </a:lnTo>
                    <a:lnTo>
                      <a:pt x="112" y="254"/>
                    </a:lnTo>
                    <a:lnTo>
                      <a:pt x="111" y="249"/>
                    </a:lnTo>
                    <a:lnTo>
                      <a:pt x="106" y="245"/>
                    </a:lnTo>
                    <a:lnTo>
                      <a:pt x="103" y="239"/>
                    </a:lnTo>
                    <a:lnTo>
                      <a:pt x="96" y="234"/>
                    </a:lnTo>
                    <a:lnTo>
                      <a:pt x="91" y="231"/>
                    </a:lnTo>
                    <a:lnTo>
                      <a:pt x="84" y="224"/>
                    </a:lnTo>
                    <a:lnTo>
                      <a:pt x="79" y="219"/>
                    </a:lnTo>
                    <a:lnTo>
                      <a:pt x="78" y="215"/>
                    </a:lnTo>
                    <a:lnTo>
                      <a:pt x="78" y="210"/>
                    </a:lnTo>
                    <a:lnTo>
                      <a:pt x="79" y="204"/>
                    </a:lnTo>
                    <a:lnTo>
                      <a:pt x="81" y="200"/>
                    </a:lnTo>
                    <a:lnTo>
                      <a:pt x="85" y="197"/>
                    </a:lnTo>
                    <a:lnTo>
                      <a:pt x="90" y="195"/>
                    </a:lnTo>
                    <a:lnTo>
                      <a:pt x="94" y="194"/>
                    </a:lnTo>
                    <a:lnTo>
                      <a:pt x="99" y="192"/>
                    </a:lnTo>
                    <a:lnTo>
                      <a:pt x="103" y="192"/>
                    </a:lnTo>
                    <a:lnTo>
                      <a:pt x="109" y="195"/>
                    </a:lnTo>
                    <a:lnTo>
                      <a:pt x="114" y="197"/>
                    </a:lnTo>
                    <a:lnTo>
                      <a:pt x="117" y="201"/>
                    </a:lnTo>
                    <a:lnTo>
                      <a:pt x="121" y="204"/>
                    </a:lnTo>
                    <a:lnTo>
                      <a:pt x="127" y="207"/>
                    </a:lnTo>
                    <a:lnTo>
                      <a:pt x="132" y="210"/>
                    </a:lnTo>
                    <a:lnTo>
                      <a:pt x="135" y="215"/>
                    </a:lnTo>
                    <a:lnTo>
                      <a:pt x="138" y="219"/>
                    </a:lnTo>
                    <a:lnTo>
                      <a:pt x="141" y="224"/>
                    </a:lnTo>
                    <a:lnTo>
                      <a:pt x="144" y="228"/>
                    </a:lnTo>
                    <a:lnTo>
                      <a:pt x="148" y="231"/>
                    </a:lnTo>
                    <a:lnTo>
                      <a:pt x="151" y="236"/>
                    </a:lnTo>
                    <a:lnTo>
                      <a:pt x="156" y="237"/>
                    </a:lnTo>
                    <a:lnTo>
                      <a:pt x="157" y="242"/>
                    </a:lnTo>
                    <a:lnTo>
                      <a:pt x="162" y="242"/>
                    </a:lnTo>
                    <a:lnTo>
                      <a:pt x="166" y="245"/>
                    </a:lnTo>
                    <a:lnTo>
                      <a:pt x="171" y="248"/>
                    </a:lnTo>
                    <a:lnTo>
                      <a:pt x="175" y="248"/>
                    </a:lnTo>
                    <a:lnTo>
                      <a:pt x="190" y="240"/>
                    </a:lnTo>
                    <a:lnTo>
                      <a:pt x="195" y="227"/>
                    </a:lnTo>
                    <a:lnTo>
                      <a:pt x="196" y="207"/>
                    </a:lnTo>
                    <a:lnTo>
                      <a:pt x="184" y="182"/>
                    </a:lnTo>
                    <a:lnTo>
                      <a:pt x="162" y="153"/>
                    </a:lnTo>
                    <a:lnTo>
                      <a:pt x="121" y="125"/>
                    </a:lnTo>
                    <a:lnTo>
                      <a:pt x="55" y="101"/>
                    </a:lnTo>
                    <a:lnTo>
                      <a:pt x="28" y="83"/>
                    </a:lnTo>
                    <a:lnTo>
                      <a:pt x="10" y="63"/>
                    </a:lnTo>
                    <a:lnTo>
                      <a:pt x="4" y="36"/>
                    </a:lnTo>
                    <a:lnTo>
                      <a:pt x="0" y="9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37899" name="Group 11"/>
              <p:cNvGrpSpPr>
                <a:grpSpLocks/>
              </p:cNvGrpSpPr>
              <p:nvPr/>
            </p:nvGrpSpPr>
            <p:grpSpPr bwMode="auto">
              <a:xfrm>
                <a:off x="461" y="547"/>
                <a:ext cx="439" cy="446"/>
                <a:chOff x="1815" y="1756"/>
                <a:chExt cx="439" cy="446"/>
              </a:xfrm>
            </p:grpSpPr>
            <p:sp>
              <p:nvSpPr>
                <p:cNvPr id="37900" name="Freeform 12"/>
                <p:cNvSpPr>
                  <a:spLocks/>
                </p:cNvSpPr>
                <p:nvPr/>
              </p:nvSpPr>
              <p:spPr bwMode="auto">
                <a:xfrm>
                  <a:off x="1815" y="1756"/>
                  <a:ext cx="439" cy="446"/>
                </a:xfrm>
                <a:custGeom>
                  <a:avLst/>
                  <a:gdLst/>
                  <a:ahLst/>
                  <a:cxnLst>
                    <a:cxn ang="0">
                      <a:pos x="87" y="2"/>
                    </a:cxn>
                    <a:cxn ang="0">
                      <a:pos x="168" y="6"/>
                    </a:cxn>
                    <a:cxn ang="0">
                      <a:pos x="256" y="8"/>
                    </a:cxn>
                    <a:cxn ang="0">
                      <a:pos x="355" y="0"/>
                    </a:cxn>
                    <a:cxn ang="0">
                      <a:pos x="417" y="2"/>
                    </a:cxn>
                    <a:cxn ang="0">
                      <a:pos x="424" y="8"/>
                    </a:cxn>
                    <a:cxn ang="0">
                      <a:pos x="429" y="23"/>
                    </a:cxn>
                    <a:cxn ang="0">
                      <a:pos x="426" y="119"/>
                    </a:cxn>
                    <a:cxn ang="0">
                      <a:pos x="426" y="218"/>
                    </a:cxn>
                    <a:cxn ang="0">
                      <a:pos x="433" y="303"/>
                    </a:cxn>
                    <a:cxn ang="0">
                      <a:pos x="439" y="393"/>
                    </a:cxn>
                    <a:cxn ang="0">
                      <a:pos x="439" y="418"/>
                    </a:cxn>
                    <a:cxn ang="0">
                      <a:pos x="427" y="434"/>
                    </a:cxn>
                    <a:cxn ang="0">
                      <a:pos x="399" y="436"/>
                    </a:cxn>
                    <a:cxn ang="0">
                      <a:pos x="279" y="434"/>
                    </a:cxn>
                    <a:cxn ang="0">
                      <a:pos x="274" y="436"/>
                    </a:cxn>
                    <a:cxn ang="0">
                      <a:pos x="270" y="436"/>
                    </a:cxn>
                    <a:cxn ang="0">
                      <a:pos x="156" y="440"/>
                    </a:cxn>
                    <a:cxn ang="0">
                      <a:pos x="151" y="442"/>
                    </a:cxn>
                    <a:cxn ang="0">
                      <a:pos x="49" y="446"/>
                    </a:cxn>
                    <a:cxn ang="0">
                      <a:pos x="7" y="436"/>
                    </a:cxn>
                    <a:cxn ang="0">
                      <a:pos x="0" y="410"/>
                    </a:cxn>
                    <a:cxn ang="0">
                      <a:pos x="7" y="351"/>
                    </a:cxn>
                    <a:cxn ang="0">
                      <a:pos x="19" y="246"/>
                    </a:cxn>
                    <a:cxn ang="0">
                      <a:pos x="22" y="125"/>
                    </a:cxn>
                    <a:cxn ang="0">
                      <a:pos x="22" y="120"/>
                    </a:cxn>
                    <a:cxn ang="0">
                      <a:pos x="27" y="44"/>
                    </a:cxn>
                    <a:cxn ang="0">
                      <a:pos x="31" y="8"/>
                    </a:cxn>
                    <a:cxn ang="0">
                      <a:pos x="49" y="0"/>
                    </a:cxn>
                    <a:cxn ang="0">
                      <a:pos x="78" y="3"/>
                    </a:cxn>
                    <a:cxn ang="0">
                      <a:pos x="93" y="3"/>
                    </a:cxn>
                    <a:cxn ang="0">
                      <a:pos x="87" y="2"/>
                    </a:cxn>
                  </a:cxnLst>
                  <a:rect l="0" t="0" r="r" b="b"/>
                  <a:pathLst>
                    <a:path w="439" h="446">
                      <a:moveTo>
                        <a:pt x="87" y="2"/>
                      </a:moveTo>
                      <a:lnTo>
                        <a:pt x="168" y="6"/>
                      </a:lnTo>
                      <a:lnTo>
                        <a:pt x="256" y="8"/>
                      </a:lnTo>
                      <a:lnTo>
                        <a:pt x="355" y="0"/>
                      </a:lnTo>
                      <a:lnTo>
                        <a:pt x="417" y="2"/>
                      </a:lnTo>
                      <a:lnTo>
                        <a:pt x="424" y="8"/>
                      </a:lnTo>
                      <a:lnTo>
                        <a:pt x="429" y="23"/>
                      </a:lnTo>
                      <a:lnTo>
                        <a:pt x="426" y="119"/>
                      </a:lnTo>
                      <a:lnTo>
                        <a:pt x="426" y="218"/>
                      </a:lnTo>
                      <a:lnTo>
                        <a:pt x="433" y="303"/>
                      </a:lnTo>
                      <a:lnTo>
                        <a:pt x="439" y="393"/>
                      </a:lnTo>
                      <a:lnTo>
                        <a:pt x="439" y="418"/>
                      </a:lnTo>
                      <a:lnTo>
                        <a:pt x="427" y="434"/>
                      </a:lnTo>
                      <a:lnTo>
                        <a:pt x="399" y="436"/>
                      </a:lnTo>
                      <a:lnTo>
                        <a:pt x="279" y="434"/>
                      </a:lnTo>
                      <a:lnTo>
                        <a:pt x="274" y="436"/>
                      </a:lnTo>
                      <a:lnTo>
                        <a:pt x="270" y="436"/>
                      </a:lnTo>
                      <a:lnTo>
                        <a:pt x="156" y="440"/>
                      </a:lnTo>
                      <a:lnTo>
                        <a:pt x="151" y="442"/>
                      </a:lnTo>
                      <a:lnTo>
                        <a:pt x="49" y="446"/>
                      </a:lnTo>
                      <a:lnTo>
                        <a:pt x="7" y="436"/>
                      </a:lnTo>
                      <a:lnTo>
                        <a:pt x="0" y="410"/>
                      </a:lnTo>
                      <a:lnTo>
                        <a:pt x="7" y="351"/>
                      </a:lnTo>
                      <a:lnTo>
                        <a:pt x="19" y="246"/>
                      </a:lnTo>
                      <a:lnTo>
                        <a:pt x="22" y="125"/>
                      </a:lnTo>
                      <a:lnTo>
                        <a:pt x="22" y="120"/>
                      </a:lnTo>
                      <a:lnTo>
                        <a:pt x="27" y="44"/>
                      </a:lnTo>
                      <a:lnTo>
                        <a:pt x="31" y="8"/>
                      </a:lnTo>
                      <a:lnTo>
                        <a:pt x="49" y="0"/>
                      </a:lnTo>
                      <a:lnTo>
                        <a:pt x="78" y="3"/>
                      </a:lnTo>
                      <a:lnTo>
                        <a:pt x="93" y="3"/>
                      </a:lnTo>
                      <a:lnTo>
                        <a:pt x="87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auto">
                <a:xfrm>
                  <a:off x="1834" y="1777"/>
                  <a:ext cx="396" cy="400"/>
                </a:xfrm>
                <a:custGeom>
                  <a:avLst/>
                  <a:gdLst/>
                  <a:ahLst/>
                  <a:cxnLst>
                    <a:cxn ang="0">
                      <a:pos x="38" y="2"/>
                    </a:cxn>
                    <a:cxn ang="0">
                      <a:pos x="126" y="5"/>
                    </a:cxn>
                    <a:cxn ang="0">
                      <a:pos x="210" y="6"/>
                    </a:cxn>
                    <a:cxn ang="0">
                      <a:pos x="299" y="2"/>
                    </a:cxn>
                    <a:cxn ang="0">
                      <a:pos x="369" y="0"/>
                    </a:cxn>
                    <a:cxn ang="0">
                      <a:pos x="381" y="3"/>
                    </a:cxn>
                    <a:cxn ang="0">
                      <a:pos x="384" y="20"/>
                    </a:cxn>
                    <a:cxn ang="0">
                      <a:pos x="381" y="113"/>
                    </a:cxn>
                    <a:cxn ang="0">
                      <a:pos x="383" y="206"/>
                    </a:cxn>
                    <a:cxn ang="0">
                      <a:pos x="390" y="288"/>
                    </a:cxn>
                    <a:cxn ang="0">
                      <a:pos x="396" y="371"/>
                    </a:cxn>
                    <a:cxn ang="0">
                      <a:pos x="393" y="383"/>
                    </a:cxn>
                    <a:cxn ang="0">
                      <a:pos x="372" y="387"/>
                    </a:cxn>
                    <a:cxn ang="0">
                      <a:pos x="272" y="387"/>
                    </a:cxn>
                    <a:cxn ang="0">
                      <a:pos x="174" y="390"/>
                    </a:cxn>
                    <a:cxn ang="0">
                      <a:pos x="83" y="398"/>
                    </a:cxn>
                    <a:cxn ang="0">
                      <a:pos x="24" y="400"/>
                    </a:cxn>
                    <a:cxn ang="0">
                      <a:pos x="6" y="397"/>
                    </a:cxn>
                    <a:cxn ang="0">
                      <a:pos x="0" y="386"/>
                    </a:cxn>
                    <a:cxn ang="0">
                      <a:pos x="15" y="288"/>
                    </a:cxn>
                    <a:cxn ang="0">
                      <a:pos x="24" y="203"/>
                    </a:cxn>
                    <a:cxn ang="0">
                      <a:pos x="29" y="117"/>
                    </a:cxn>
                    <a:cxn ang="0">
                      <a:pos x="30" y="33"/>
                    </a:cxn>
                    <a:cxn ang="0">
                      <a:pos x="35" y="8"/>
                    </a:cxn>
                    <a:cxn ang="0">
                      <a:pos x="38" y="2"/>
                    </a:cxn>
                  </a:cxnLst>
                  <a:rect l="0" t="0" r="r" b="b"/>
                  <a:pathLst>
                    <a:path w="396" h="400">
                      <a:moveTo>
                        <a:pt x="38" y="2"/>
                      </a:moveTo>
                      <a:lnTo>
                        <a:pt x="126" y="5"/>
                      </a:lnTo>
                      <a:lnTo>
                        <a:pt x="210" y="6"/>
                      </a:lnTo>
                      <a:lnTo>
                        <a:pt x="299" y="2"/>
                      </a:lnTo>
                      <a:lnTo>
                        <a:pt x="369" y="0"/>
                      </a:lnTo>
                      <a:lnTo>
                        <a:pt x="381" y="3"/>
                      </a:lnTo>
                      <a:lnTo>
                        <a:pt x="384" y="20"/>
                      </a:lnTo>
                      <a:lnTo>
                        <a:pt x="381" y="113"/>
                      </a:lnTo>
                      <a:lnTo>
                        <a:pt x="383" y="206"/>
                      </a:lnTo>
                      <a:lnTo>
                        <a:pt x="390" y="288"/>
                      </a:lnTo>
                      <a:lnTo>
                        <a:pt x="396" y="371"/>
                      </a:lnTo>
                      <a:lnTo>
                        <a:pt x="393" y="383"/>
                      </a:lnTo>
                      <a:lnTo>
                        <a:pt x="372" y="387"/>
                      </a:lnTo>
                      <a:lnTo>
                        <a:pt x="272" y="387"/>
                      </a:lnTo>
                      <a:lnTo>
                        <a:pt x="174" y="390"/>
                      </a:lnTo>
                      <a:lnTo>
                        <a:pt x="83" y="398"/>
                      </a:lnTo>
                      <a:lnTo>
                        <a:pt x="24" y="400"/>
                      </a:lnTo>
                      <a:lnTo>
                        <a:pt x="6" y="397"/>
                      </a:lnTo>
                      <a:lnTo>
                        <a:pt x="0" y="386"/>
                      </a:lnTo>
                      <a:lnTo>
                        <a:pt x="15" y="288"/>
                      </a:lnTo>
                      <a:lnTo>
                        <a:pt x="24" y="203"/>
                      </a:lnTo>
                      <a:lnTo>
                        <a:pt x="29" y="117"/>
                      </a:lnTo>
                      <a:lnTo>
                        <a:pt x="30" y="33"/>
                      </a:lnTo>
                      <a:lnTo>
                        <a:pt x="35" y="8"/>
                      </a:lnTo>
                      <a:lnTo>
                        <a:pt x="38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37902" name="Freeform 14"/>
              <p:cNvSpPr>
                <a:spLocks/>
              </p:cNvSpPr>
              <p:nvPr/>
            </p:nvSpPr>
            <p:spPr bwMode="auto">
              <a:xfrm>
                <a:off x="441" y="861"/>
                <a:ext cx="132" cy="144"/>
              </a:xfrm>
              <a:custGeom>
                <a:avLst/>
                <a:gdLst/>
                <a:ahLst/>
                <a:cxnLst>
                  <a:cxn ang="0">
                    <a:pos x="21" y="31"/>
                  </a:cxn>
                  <a:cxn ang="0">
                    <a:pos x="36" y="28"/>
                  </a:cxn>
                  <a:cxn ang="0">
                    <a:pos x="45" y="24"/>
                  </a:cxn>
                  <a:cxn ang="0">
                    <a:pos x="57" y="18"/>
                  </a:cxn>
                  <a:cxn ang="0">
                    <a:pos x="63" y="9"/>
                  </a:cxn>
                  <a:cxn ang="0">
                    <a:pos x="72" y="4"/>
                  </a:cxn>
                  <a:cxn ang="0">
                    <a:pos x="81" y="0"/>
                  </a:cxn>
                  <a:cxn ang="0">
                    <a:pos x="92" y="0"/>
                  </a:cxn>
                  <a:cxn ang="0">
                    <a:pos x="101" y="0"/>
                  </a:cxn>
                  <a:cxn ang="0">
                    <a:pos x="110" y="3"/>
                  </a:cxn>
                  <a:cxn ang="0">
                    <a:pos x="119" y="6"/>
                  </a:cxn>
                  <a:cxn ang="0">
                    <a:pos x="129" y="15"/>
                  </a:cxn>
                  <a:cxn ang="0">
                    <a:pos x="132" y="24"/>
                  </a:cxn>
                  <a:cxn ang="0">
                    <a:pos x="132" y="34"/>
                  </a:cxn>
                  <a:cxn ang="0">
                    <a:pos x="125" y="42"/>
                  </a:cxn>
                  <a:cxn ang="0">
                    <a:pos x="116" y="45"/>
                  </a:cxn>
                  <a:cxn ang="0">
                    <a:pos x="107" y="43"/>
                  </a:cxn>
                  <a:cxn ang="0">
                    <a:pos x="96" y="39"/>
                  </a:cxn>
                  <a:cxn ang="0">
                    <a:pos x="86" y="36"/>
                  </a:cxn>
                  <a:cxn ang="0">
                    <a:pos x="75" y="34"/>
                  </a:cxn>
                  <a:cxn ang="0">
                    <a:pos x="65" y="34"/>
                  </a:cxn>
                  <a:cxn ang="0">
                    <a:pos x="57" y="40"/>
                  </a:cxn>
                  <a:cxn ang="0">
                    <a:pos x="60" y="49"/>
                  </a:cxn>
                  <a:cxn ang="0">
                    <a:pos x="69" y="54"/>
                  </a:cxn>
                  <a:cxn ang="0">
                    <a:pos x="78" y="58"/>
                  </a:cxn>
                  <a:cxn ang="0">
                    <a:pos x="90" y="58"/>
                  </a:cxn>
                  <a:cxn ang="0">
                    <a:pos x="101" y="58"/>
                  </a:cxn>
                  <a:cxn ang="0">
                    <a:pos x="110" y="63"/>
                  </a:cxn>
                  <a:cxn ang="0">
                    <a:pos x="119" y="69"/>
                  </a:cxn>
                  <a:cxn ang="0">
                    <a:pos x="123" y="78"/>
                  </a:cxn>
                  <a:cxn ang="0">
                    <a:pos x="120" y="88"/>
                  </a:cxn>
                  <a:cxn ang="0">
                    <a:pos x="114" y="96"/>
                  </a:cxn>
                  <a:cxn ang="0">
                    <a:pos x="104" y="97"/>
                  </a:cxn>
                  <a:cxn ang="0">
                    <a:pos x="93" y="97"/>
                  </a:cxn>
                  <a:cxn ang="0">
                    <a:pos x="83" y="93"/>
                  </a:cxn>
                  <a:cxn ang="0">
                    <a:pos x="72" y="90"/>
                  </a:cxn>
                  <a:cxn ang="0">
                    <a:pos x="63" y="88"/>
                  </a:cxn>
                  <a:cxn ang="0">
                    <a:pos x="51" y="85"/>
                  </a:cxn>
                  <a:cxn ang="0">
                    <a:pos x="41" y="85"/>
                  </a:cxn>
                  <a:cxn ang="0">
                    <a:pos x="47" y="94"/>
                  </a:cxn>
                  <a:cxn ang="0">
                    <a:pos x="56" y="99"/>
                  </a:cxn>
                  <a:cxn ang="0">
                    <a:pos x="65" y="102"/>
                  </a:cxn>
                  <a:cxn ang="0">
                    <a:pos x="74" y="107"/>
                  </a:cxn>
                  <a:cxn ang="0">
                    <a:pos x="81" y="114"/>
                  </a:cxn>
                  <a:cxn ang="0">
                    <a:pos x="92" y="126"/>
                  </a:cxn>
                  <a:cxn ang="0">
                    <a:pos x="90" y="138"/>
                  </a:cxn>
                  <a:cxn ang="0">
                    <a:pos x="84" y="143"/>
                  </a:cxn>
                  <a:cxn ang="0">
                    <a:pos x="75" y="144"/>
                  </a:cxn>
                  <a:cxn ang="0">
                    <a:pos x="66" y="144"/>
                  </a:cxn>
                  <a:cxn ang="0">
                    <a:pos x="54" y="143"/>
                  </a:cxn>
                  <a:cxn ang="0">
                    <a:pos x="45" y="140"/>
                  </a:cxn>
                  <a:cxn ang="0">
                    <a:pos x="35" y="134"/>
                  </a:cxn>
                  <a:cxn ang="0">
                    <a:pos x="26" y="128"/>
                  </a:cxn>
                  <a:cxn ang="0">
                    <a:pos x="21" y="119"/>
                  </a:cxn>
                  <a:cxn ang="0">
                    <a:pos x="14" y="110"/>
                  </a:cxn>
                  <a:cxn ang="0">
                    <a:pos x="9" y="100"/>
                  </a:cxn>
                  <a:cxn ang="0">
                    <a:pos x="6" y="91"/>
                  </a:cxn>
                  <a:cxn ang="0">
                    <a:pos x="5" y="82"/>
                  </a:cxn>
                  <a:cxn ang="0">
                    <a:pos x="5" y="73"/>
                  </a:cxn>
                  <a:cxn ang="0">
                    <a:pos x="0" y="64"/>
                  </a:cxn>
                  <a:cxn ang="0">
                    <a:pos x="0" y="55"/>
                  </a:cxn>
                  <a:cxn ang="0">
                    <a:pos x="3" y="46"/>
                  </a:cxn>
                  <a:cxn ang="0">
                    <a:pos x="9" y="37"/>
                  </a:cxn>
                </a:cxnLst>
                <a:rect l="0" t="0" r="r" b="b"/>
                <a:pathLst>
                  <a:path w="132" h="144">
                    <a:moveTo>
                      <a:pt x="15" y="28"/>
                    </a:moveTo>
                    <a:lnTo>
                      <a:pt x="21" y="31"/>
                    </a:lnTo>
                    <a:lnTo>
                      <a:pt x="30" y="30"/>
                    </a:lnTo>
                    <a:lnTo>
                      <a:pt x="36" y="28"/>
                    </a:lnTo>
                    <a:lnTo>
                      <a:pt x="41" y="25"/>
                    </a:lnTo>
                    <a:lnTo>
                      <a:pt x="45" y="24"/>
                    </a:lnTo>
                    <a:lnTo>
                      <a:pt x="51" y="19"/>
                    </a:lnTo>
                    <a:lnTo>
                      <a:pt x="57" y="18"/>
                    </a:lnTo>
                    <a:lnTo>
                      <a:pt x="60" y="13"/>
                    </a:lnTo>
                    <a:lnTo>
                      <a:pt x="63" y="9"/>
                    </a:lnTo>
                    <a:lnTo>
                      <a:pt x="68" y="6"/>
                    </a:lnTo>
                    <a:lnTo>
                      <a:pt x="72" y="4"/>
                    </a:lnTo>
                    <a:lnTo>
                      <a:pt x="77" y="1"/>
                    </a:lnTo>
                    <a:lnTo>
                      <a:pt x="81" y="0"/>
                    </a:lnTo>
                    <a:lnTo>
                      <a:pt x="87" y="0"/>
                    </a:lnTo>
                    <a:lnTo>
                      <a:pt x="92" y="0"/>
                    </a:lnTo>
                    <a:lnTo>
                      <a:pt x="96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10" y="3"/>
                    </a:lnTo>
                    <a:lnTo>
                      <a:pt x="114" y="4"/>
                    </a:lnTo>
                    <a:lnTo>
                      <a:pt x="119" y="6"/>
                    </a:lnTo>
                    <a:lnTo>
                      <a:pt x="123" y="9"/>
                    </a:lnTo>
                    <a:lnTo>
                      <a:pt x="129" y="15"/>
                    </a:lnTo>
                    <a:lnTo>
                      <a:pt x="129" y="19"/>
                    </a:lnTo>
                    <a:lnTo>
                      <a:pt x="132" y="24"/>
                    </a:lnTo>
                    <a:lnTo>
                      <a:pt x="132" y="30"/>
                    </a:lnTo>
                    <a:lnTo>
                      <a:pt x="132" y="34"/>
                    </a:lnTo>
                    <a:lnTo>
                      <a:pt x="129" y="39"/>
                    </a:lnTo>
                    <a:lnTo>
                      <a:pt x="125" y="42"/>
                    </a:lnTo>
                    <a:lnTo>
                      <a:pt x="120" y="45"/>
                    </a:lnTo>
                    <a:lnTo>
                      <a:pt x="116" y="45"/>
                    </a:lnTo>
                    <a:lnTo>
                      <a:pt x="111" y="45"/>
                    </a:lnTo>
                    <a:lnTo>
                      <a:pt x="107" y="43"/>
                    </a:lnTo>
                    <a:lnTo>
                      <a:pt x="102" y="40"/>
                    </a:lnTo>
                    <a:lnTo>
                      <a:pt x="96" y="39"/>
                    </a:lnTo>
                    <a:lnTo>
                      <a:pt x="92" y="37"/>
                    </a:lnTo>
                    <a:lnTo>
                      <a:pt x="86" y="36"/>
                    </a:lnTo>
                    <a:lnTo>
                      <a:pt x="81" y="36"/>
                    </a:lnTo>
                    <a:lnTo>
                      <a:pt x="75" y="34"/>
                    </a:lnTo>
                    <a:lnTo>
                      <a:pt x="71" y="33"/>
                    </a:lnTo>
                    <a:lnTo>
                      <a:pt x="65" y="34"/>
                    </a:lnTo>
                    <a:lnTo>
                      <a:pt x="60" y="36"/>
                    </a:lnTo>
                    <a:lnTo>
                      <a:pt x="57" y="40"/>
                    </a:lnTo>
                    <a:lnTo>
                      <a:pt x="56" y="45"/>
                    </a:lnTo>
                    <a:lnTo>
                      <a:pt x="60" y="49"/>
                    </a:lnTo>
                    <a:lnTo>
                      <a:pt x="65" y="52"/>
                    </a:lnTo>
                    <a:lnTo>
                      <a:pt x="69" y="54"/>
                    </a:lnTo>
                    <a:lnTo>
                      <a:pt x="74" y="57"/>
                    </a:lnTo>
                    <a:lnTo>
                      <a:pt x="78" y="58"/>
                    </a:lnTo>
                    <a:lnTo>
                      <a:pt x="86" y="58"/>
                    </a:lnTo>
                    <a:lnTo>
                      <a:pt x="90" y="58"/>
                    </a:lnTo>
                    <a:lnTo>
                      <a:pt x="96" y="58"/>
                    </a:lnTo>
                    <a:lnTo>
                      <a:pt x="101" y="58"/>
                    </a:lnTo>
                    <a:lnTo>
                      <a:pt x="105" y="60"/>
                    </a:lnTo>
                    <a:lnTo>
                      <a:pt x="110" y="63"/>
                    </a:lnTo>
                    <a:lnTo>
                      <a:pt x="114" y="66"/>
                    </a:lnTo>
                    <a:lnTo>
                      <a:pt x="119" y="69"/>
                    </a:lnTo>
                    <a:lnTo>
                      <a:pt x="120" y="73"/>
                    </a:lnTo>
                    <a:lnTo>
                      <a:pt x="123" y="78"/>
                    </a:lnTo>
                    <a:lnTo>
                      <a:pt x="123" y="82"/>
                    </a:lnTo>
                    <a:lnTo>
                      <a:pt x="120" y="88"/>
                    </a:lnTo>
                    <a:lnTo>
                      <a:pt x="119" y="93"/>
                    </a:lnTo>
                    <a:lnTo>
                      <a:pt x="114" y="96"/>
                    </a:lnTo>
                    <a:lnTo>
                      <a:pt x="108" y="97"/>
                    </a:lnTo>
                    <a:lnTo>
                      <a:pt x="104" y="97"/>
                    </a:lnTo>
                    <a:lnTo>
                      <a:pt x="99" y="97"/>
                    </a:lnTo>
                    <a:lnTo>
                      <a:pt x="93" y="97"/>
                    </a:lnTo>
                    <a:lnTo>
                      <a:pt x="89" y="96"/>
                    </a:lnTo>
                    <a:lnTo>
                      <a:pt x="83" y="93"/>
                    </a:lnTo>
                    <a:lnTo>
                      <a:pt x="78" y="93"/>
                    </a:lnTo>
                    <a:lnTo>
                      <a:pt x="72" y="90"/>
                    </a:lnTo>
                    <a:lnTo>
                      <a:pt x="68" y="90"/>
                    </a:lnTo>
                    <a:lnTo>
                      <a:pt x="63" y="88"/>
                    </a:lnTo>
                    <a:lnTo>
                      <a:pt x="56" y="87"/>
                    </a:lnTo>
                    <a:lnTo>
                      <a:pt x="51" y="85"/>
                    </a:lnTo>
                    <a:lnTo>
                      <a:pt x="45" y="85"/>
                    </a:lnTo>
                    <a:lnTo>
                      <a:pt x="41" y="85"/>
                    </a:lnTo>
                    <a:lnTo>
                      <a:pt x="42" y="90"/>
                    </a:lnTo>
                    <a:lnTo>
                      <a:pt x="47" y="94"/>
                    </a:lnTo>
                    <a:lnTo>
                      <a:pt x="51" y="96"/>
                    </a:lnTo>
                    <a:lnTo>
                      <a:pt x="56" y="99"/>
                    </a:lnTo>
                    <a:lnTo>
                      <a:pt x="60" y="100"/>
                    </a:lnTo>
                    <a:lnTo>
                      <a:pt x="65" y="102"/>
                    </a:lnTo>
                    <a:lnTo>
                      <a:pt x="69" y="104"/>
                    </a:lnTo>
                    <a:lnTo>
                      <a:pt x="74" y="107"/>
                    </a:lnTo>
                    <a:lnTo>
                      <a:pt x="78" y="110"/>
                    </a:lnTo>
                    <a:lnTo>
                      <a:pt x="81" y="114"/>
                    </a:lnTo>
                    <a:lnTo>
                      <a:pt x="86" y="116"/>
                    </a:lnTo>
                    <a:lnTo>
                      <a:pt x="92" y="126"/>
                    </a:lnTo>
                    <a:lnTo>
                      <a:pt x="93" y="134"/>
                    </a:lnTo>
                    <a:lnTo>
                      <a:pt x="90" y="138"/>
                    </a:lnTo>
                    <a:lnTo>
                      <a:pt x="89" y="143"/>
                    </a:lnTo>
                    <a:lnTo>
                      <a:pt x="84" y="143"/>
                    </a:lnTo>
                    <a:lnTo>
                      <a:pt x="80" y="143"/>
                    </a:lnTo>
                    <a:lnTo>
                      <a:pt x="75" y="144"/>
                    </a:lnTo>
                    <a:lnTo>
                      <a:pt x="71" y="144"/>
                    </a:lnTo>
                    <a:lnTo>
                      <a:pt x="66" y="144"/>
                    </a:lnTo>
                    <a:lnTo>
                      <a:pt x="60" y="143"/>
                    </a:lnTo>
                    <a:lnTo>
                      <a:pt x="54" y="143"/>
                    </a:lnTo>
                    <a:lnTo>
                      <a:pt x="50" y="141"/>
                    </a:lnTo>
                    <a:lnTo>
                      <a:pt x="45" y="140"/>
                    </a:lnTo>
                    <a:lnTo>
                      <a:pt x="39" y="137"/>
                    </a:lnTo>
                    <a:lnTo>
                      <a:pt x="35" y="134"/>
                    </a:lnTo>
                    <a:lnTo>
                      <a:pt x="30" y="131"/>
                    </a:lnTo>
                    <a:lnTo>
                      <a:pt x="26" y="128"/>
                    </a:lnTo>
                    <a:lnTo>
                      <a:pt x="24" y="123"/>
                    </a:lnTo>
                    <a:lnTo>
                      <a:pt x="21" y="119"/>
                    </a:lnTo>
                    <a:lnTo>
                      <a:pt x="17" y="114"/>
                    </a:lnTo>
                    <a:lnTo>
                      <a:pt x="14" y="110"/>
                    </a:lnTo>
                    <a:lnTo>
                      <a:pt x="12" y="105"/>
                    </a:lnTo>
                    <a:lnTo>
                      <a:pt x="9" y="100"/>
                    </a:lnTo>
                    <a:lnTo>
                      <a:pt x="9" y="96"/>
                    </a:lnTo>
                    <a:lnTo>
                      <a:pt x="6" y="91"/>
                    </a:lnTo>
                    <a:lnTo>
                      <a:pt x="6" y="87"/>
                    </a:lnTo>
                    <a:lnTo>
                      <a:pt x="5" y="82"/>
                    </a:lnTo>
                    <a:lnTo>
                      <a:pt x="5" y="78"/>
                    </a:lnTo>
                    <a:lnTo>
                      <a:pt x="5" y="73"/>
                    </a:lnTo>
                    <a:lnTo>
                      <a:pt x="3" y="69"/>
                    </a:lnTo>
                    <a:lnTo>
                      <a:pt x="0" y="64"/>
                    </a:lnTo>
                    <a:lnTo>
                      <a:pt x="0" y="60"/>
                    </a:lnTo>
                    <a:lnTo>
                      <a:pt x="0" y="55"/>
                    </a:lnTo>
                    <a:lnTo>
                      <a:pt x="2" y="51"/>
                    </a:lnTo>
                    <a:lnTo>
                      <a:pt x="3" y="46"/>
                    </a:lnTo>
                    <a:lnTo>
                      <a:pt x="6" y="42"/>
                    </a:lnTo>
                    <a:lnTo>
                      <a:pt x="9" y="3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7903" name="Freeform 15"/>
              <p:cNvSpPr>
                <a:spLocks/>
              </p:cNvSpPr>
              <p:nvPr/>
            </p:nvSpPr>
            <p:spPr bwMode="auto">
              <a:xfrm>
                <a:off x="811" y="798"/>
                <a:ext cx="123" cy="169"/>
              </a:xfrm>
              <a:custGeom>
                <a:avLst/>
                <a:gdLst/>
                <a:ahLst/>
                <a:cxnLst>
                  <a:cxn ang="0">
                    <a:pos x="94" y="39"/>
                  </a:cxn>
                  <a:cxn ang="0">
                    <a:pos x="87" y="32"/>
                  </a:cxn>
                  <a:cxn ang="0">
                    <a:pos x="81" y="23"/>
                  </a:cxn>
                  <a:cxn ang="0">
                    <a:pos x="73" y="14"/>
                  </a:cxn>
                  <a:cxn ang="0">
                    <a:pos x="66" y="8"/>
                  </a:cxn>
                  <a:cxn ang="0">
                    <a:pos x="57" y="2"/>
                  </a:cxn>
                  <a:cxn ang="0">
                    <a:pos x="46" y="0"/>
                  </a:cxn>
                  <a:cxn ang="0">
                    <a:pos x="37" y="5"/>
                  </a:cxn>
                  <a:cxn ang="0">
                    <a:pos x="31" y="12"/>
                  </a:cxn>
                  <a:cxn ang="0">
                    <a:pos x="28" y="21"/>
                  </a:cxn>
                  <a:cxn ang="0">
                    <a:pos x="31" y="30"/>
                  </a:cxn>
                  <a:cxn ang="0">
                    <a:pos x="40" y="36"/>
                  </a:cxn>
                  <a:cxn ang="0">
                    <a:pos x="49" y="42"/>
                  </a:cxn>
                  <a:cxn ang="0">
                    <a:pos x="58" y="51"/>
                  </a:cxn>
                  <a:cxn ang="0">
                    <a:pos x="61" y="60"/>
                  </a:cxn>
                  <a:cxn ang="0">
                    <a:pos x="52" y="63"/>
                  </a:cxn>
                  <a:cxn ang="0">
                    <a:pos x="42" y="60"/>
                  </a:cxn>
                  <a:cxn ang="0">
                    <a:pos x="33" y="59"/>
                  </a:cxn>
                  <a:cxn ang="0">
                    <a:pos x="24" y="59"/>
                  </a:cxn>
                  <a:cxn ang="0">
                    <a:pos x="13" y="60"/>
                  </a:cxn>
                  <a:cxn ang="0">
                    <a:pos x="3" y="65"/>
                  </a:cxn>
                  <a:cxn ang="0">
                    <a:pos x="0" y="74"/>
                  </a:cxn>
                  <a:cxn ang="0">
                    <a:pos x="1" y="84"/>
                  </a:cxn>
                  <a:cxn ang="0">
                    <a:pos x="9" y="90"/>
                  </a:cxn>
                  <a:cxn ang="0">
                    <a:pos x="18" y="93"/>
                  </a:cxn>
                  <a:cxn ang="0">
                    <a:pos x="27" y="96"/>
                  </a:cxn>
                  <a:cxn ang="0">
                    <a:pos x="36" y="99"/>
                  </a:cxn>
                  <a:cxn ang="0">
                    <a:pos x="45" y="101"/>
                  </a:cxn>
                  <a:cxn ang="0">
                    <a:pos x="54" y="104"/>
                  </a:cxn>
                  <a:cxn ang="0">
                    <a:pos x="60" y="110"/>
                  </a:cxn>
                  <a:cxn ang="0">
                    <a:pos x="55" y="117"/>
                  </a:cxn>
                  <a:cxn ang="0">
                    <a:pos x="43" y="122"/>
                  </a:cxn>
                  <a:cxn ang="0">
                    <a:pos x="34" y="123"/>
                  </a:cxn>
                  <a:cxn ang="0">
                    <a:pos x="22" y="125"/>
                  </a:cxn>
                  <a:cxn ang="0">
                    <a:pos x="13" y="131"/>
                  </a:cxn>
                  <a:cxn ang="0">
                    <a:pos x="6" y="140"/>
                  </a:cxn>
                  <a:cxn ang="0">
                    <a:pos x="4" y="149"/>
                  </a:cxn>
                  <a:cxn ang="0">
                    <a:pos x="9" y="158"/>
                  </a:cxn>
                  <a:cxn ang="0">
                    <a:pos x="19" y="164"/>
                  </a:cxn>
                  <a:cxn ang="0">
                    <a:pos x="28" y="169"/>
                  </a:cxn>
                  <a:cxn ang="0">
                    <a:pos x="37" y="169"/>
                  </a:cxn>
                  <a:cxn ang="0">
                    <a:pos x="46" y="165"/>
                  </a:cxn>
                  <a:cxn ang="0">
                    <a:pos x="55" y="164"/>
                  </a:cxn>
                  <a:cxn ang="0">
                    <a:pos x="67" y="158"/>
                  </a:cxn>
                  <a:cxn ang="0">
                    <a:pos x="76" y="153"/>
                  </a:cxn>
                  <a:cxn ang="0">
                    <a:pos x="84" y="146"/>
                  </a:cxn>
                  <a:cxn ang="0">
                    <a:pos x="91" y="138"/>
                  </a:cxn>
                  <a:cxn ang="0">
                    <a:pos x="100" y="131"/>
                  </a:cxn>
                  <a:cxn ang="0">
                    <a:pos x="108" y="125"/>
                  </a:cxn>
                  <a:cxn ang="0">
                    <a:pos x="120" y="96"/>
                  </a:cxn>
                  <a:cxn ang="0">
                    <a:pos x="123" y="56"/>
                  </a:cxn>
                </a:cxnLst>
                <a:rect l="0" t="0" r="r" b="b"/>
                <a:pathLst>
                  <a:path w="123" h="169">
                    <a:moveTo>
                      <a:pt x="123" y="56"/>
                    </a:moveTo>
                    <a:lnTo>
                      <a:pt x="94" y="39"/>
                    </a:lnTo>
                    <a:lnTo>
                      <a:pt x="91" y="35"/>
                    </a:lnTo>
                    <a:lnTo>
                      <a:pt x="87" y="32"/>
                    </a:lnTo>
                    <a:lnTo>
                      <a:pt x="84" y="27"/>
                    </a:lnTo>
                    <a:lnTo>
                      <a:pt x="81" y="23"/>
                    </a:lnTo>
                    <a:lnTo>
                      <a:pt x="79" y="18"/>
                    </a:lnTo>
                    <a:lnTo>
                      <a:pt x="73" y="14"/>
                    </a:lnTo>
                    <a:lnTo>
                      <a:pt x="70" y="9"/>
                    </a:lnTo>
                    <a:lnTo>
                      <a:pt x="66" y="8"/>
                    </a:lnTo>
                    <a:lnTo>
                      <a:pt x="61" y="5"/>
                    </a:lnTo>
                    <a:lnTo>
                      <a:pt x="57" y="2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42" y="2"/>
                    </a:lnTo>
                    <a:lnTo>
                      <a:pt x="37" y="5"/>
                    </a:lnTo>
                    <a:lnTo>
                      <a:pt x="33" y="8"/>
                    </a:lnTo>
                    <a:lnTo>
                      <a:pt x="31" y="12"/>
                    </a:lnTo>
                    <a:lnTo>
                      <a:pt x="28" y="17"/>
                    </a:lnTo>
                    <a:lnTo>
                      <a:pt x="28" y="21"/>
                    </a:lnTo>
                    <a:lnTo>
                      <a:pt x="30" y="26"/>
                    </a:lnTo>
                    <a:lnTo>
                      <a:pt x="31" y="30"/>
                    </a:lnTo>
                    <a:lnTo>
                      <a:pt x="34" y="35"/>
                    </a:lnTo>
                    <a:lnTo>
                      <a:pt x="40" y="36"/>
                    </a:lnTo>
                    <a:lnTo>
                      <a:pt x="45" y="39"/>
                    </a:lnTo>
                    <a:lnTo>
                      <a:pt x="49" y="42"/>
                    </a:lnTo>
                    <a:lnTo>
                      <a:pt x="54" y="47"/>
                    </a:lnTo>
                    <a:lnTo>
                      <a:pt x="58" y="51"/>
                    </a:lnTo>
                    <a:lnTo>
                      <a:pt x="61" y="56"/>
                    </a:lnTo>
                    <a:lnTo>
                      <a:pt x="61" y="60"/>
                    </a:lnTo>
                    <a:lnTo>
                      <a:pt x="57" y="62"/>
                    </a:lnTo>
                    <a:lnTo>
                      <a:pt x="52" y="63"/>
                    </a:lnTo>
                    <a:lnTo>
                      <a:pt x="46" y="62"/>
                    </a:lnTo>
                    <a:lnTo>
                      <a:pt x="42" y="60"/>
                    </a:lnTo>
                    <a:lnTo>
                      <a:pt x="37" y="59"/>
                    </a:lnTo>
                    <a:lnTo>
                      <a:pt x="33" y="59"/>
                    </a:lnTo>
                    <a:lnTo>
                      <a:pt x="28" y="59"/>
                    </a:lnTo>
                    <a:lnTo>
                      <a:pt x="24" y="59"/>
                    </a:lnTo>
                    <a:lnTo>
                      <a:pt x="19" y="59"/>
                    </a:lnTo>
                    <a:lnTo>
                      <a:pt x="13" y="60"/>
                    </a:lnTo>
                    <a:lnTo>
                      <a:pt x="7" y="62"/>
                    </a:lnTo>
                    <a:lnTo>
                      <a:pt x="3" y="65"/>
                    </a:lnTo>
                    <a:lnTo>
                      <a:pt x="1" y="69"/>
                    </a:lnTo>
                    <a:lnTo>
                      <a:pt x="0" y="74"/>
                    </a:lnTo>
                    <a:lnTo>
                      <a:pt x="0" y="80"/>
                    </a:lnTo>
                    <a:lnTo>
                      <a:pt x="1" y="84"/>
                    </a:lnTo>
                    <a:lnTo>
                      <a:pt x="4" y="89"/>
                    </a:lnTo>
                    <a:lnTo>
                      <a:pt x="9" y="90"/>
                    </a:lnTo>
                    <a:lnTo>
                      <a:pt x="13" y="92"/>
                    </a:lnTo>
                    <a:lnTo>
                      <a:pt x="18" y="93"/>
                    </a:lnTo>
                    <a:lnTo>
                      <a:pt x="22" y="96"/>
                    </a:lnTo>
                    <a:lnTo>
                      <a:pt x="27" y="96"/>
                    </a:lnTo>
                    <a:lnTo>
                      <a:pt x="31" y="99"/>
                    </a:lnTo>
                    <a:lnTo>
                      <a:pt x="36" y="99"/>
                    </a:lnTo>
                    <a:lnTo>
                      <a:pt x="40" y="99"/>
                    </a:lnTo>
                    <a:lnTo>
                      <a:pt x="45" y="101"/>
                    </a:lnTo>
                    <a:lnTo>
                      <a:pt x="49" y="102"/>
                    </a:lnTo>
                    <a:lnTo>
                      <a:pt x="54" y="104"/>
                    </a:lnTo>
                    <a:lnTo>
                      <a:pt x="58" y="105"/>
                    </a:lnTo>
                    <a:lnTo>
                      <a:pt x="60" y="110"/>
                    </a:lnTo>
                    <a:lnTo>
                      <a:pt x="60" y="114"/>
                    </a:lnTo>
                    <a:lnTo>
                      <a:pt x="55" y="117"/>
                    </a:lnTo>
                    <a:lnTo>
                      <a:pt x="49" y="119"/>
                    </a:lnTo>
                    <a:lnTo>
                      <a:pt x="43" y="122"/>
                    </a:lnTo>
                    <a:lnTo>
                      <a:pt x="39" y="122"/>
                    </a:lnTo>
                    <a:lnTo>
                      <a:pt x="34" y="123"/>
                    </a:lnTo>
                    <a:lnTo>
                      <a:pt x="28" y="123"/>
                    </a:lnTo>
                    <a:lnTo>
                      <a:pt x="22" y="125"/>
                    </a:lnTo>
                    <a:lnTo>
                      <a:pt x="18" y="129"/>
                    </a:lnTo>
                    <a:lnTo>
                      <a:pt x="13" y="131"/>
                    </a:lnTo>
                    <a:lnTo>
                      <a:pt x="10" y="135"/>
                    </a:lnTo>
                    <a:lnTo>
                      <a:pt x="6" y="140"/>
                    </a:lnTo>
                    <a:lnTo>
                      <a:pt x="4" y="144"/>
                    </a:lnTo>
                    <a:lnTo>
                      <a:pt x="4" y="149"/>
                    </a:lnTo>
                    <a:lnTo>
                      <a:pt x="6" y="153"/>
                    </a:lnTo>
                    <a:lnTo>
                      <a:pt x="9" y="158"/>
                    </a:lnTo>
                    <a:lnTo>
                      <a:pt x="13" y="161"/>
                    </a:lnTo>
                    <a:lnTo>
                      <a:pt x="19" y="164"/>
                    </a:lnTo>
                    <a:lnTo>
                      <a:pt x="24" y="167"/>
                    </a:lnTo>
                    <a:lnTo>
                      <a:pt x="28" y="169"/>
                    </a:lnTo>
                    <a:lnTo>
                      <a:pt x="33" y="169"/>
                    </a:lnTo>
                    <a:lnTo>
                      <a:pt x="37" y="169"/>
                    </a:lnTo>
                    <a:lnTo>
                      <a:pt x="43" y="169"/>
                    </a:lnTo>
                    <a:lnTo>
                      <a:pt x="46" y="165"/>
                    </a:lnTo>
                    <a:lnTo>
                      <a:pt x="51" y="165"/>
                    </a:lnTo>
                    <a:lnTo>
                      <a:pt x="55" y="164"/>
                    </a:lnTo>
                    <a:lnTo>
                      <a:pt x="61" y="161"/>
                    </a:lnTo>
                    <a:lnTo>
                      <a:pt x="67" y="158"/>
                    </a:lnTo>
                    <a:lnTo>
                      <a:pt x="72" y="156"/>
                    </a:lnTo>
                    <a:lnTo>
                      <a:pt x="76" y="153"/>
                    </a:lnTo>
                    <a:lnTo>
                      <a:pt x="81" y="150"/>
                    </a:lnTo>
                    <a:lnTo>
                      <a:pt x="84" y="146"/>
                    </a:lnTo>
                    <a:lnTo>
                      <a:pt x="88" y="143"/>
                    </a:lnTo>
                    <a:lnTo>
                      <a:pt x="91" y="138"/>
                    </a:lnTo>
                    <a:lnTo>
                      <a:pt x="97" y="135"/>
                    </a:lnTo>
                    <a:lnTo>
                      <a:pt x="100" y="131"/>
                    </a:lnTo>
                    <a:lnTo>
                      <a:pt x="105" y="129"/>
                    </a:lnTo>
                    <a:lnTo>
                      <a:pt x="108" y="125"/>
                    </a:lnTo>
                    <a:lnTo>
                      <a:pt x="109" y="120"/>
                    </a:lnTo>
                    <a:lnTo>
                      <a:pt x="120" y="96"/>
                    </a:lnTo>
                    <a:lnTo>
                      <a:pt x="120" y="69"/>
                    </a:lnTo>
                    <a:lnTo>
                      <a:pt x="123" y="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7904" name="Freeform 16"/>
              <p:cNvSpPr>
                <a:spLocks/>
              </p:cNvSpPr>
              <p:nvPr/>
            </p:nvSpPr>
            <p:spPr bwMode="auto">
              <a:xfrm>
                <a:off x="579" y="615"/>
                <a:ext cx="209" cy="261"/>
              </a:xfrm>
              <a:custGeom>
                <a:avLst/>
                <a:gdLst/>
                <a:ahLst/>
                <a:cxnLst>
                  <a:cxn ang="0">
                    <a:pos x="2" y="66"/>
                  </a:cxn>
                  <a:cxn ang="0">
                    <a:pos x="71" y="75"/>
                  </a:cxn>
                  <a:cxn ang="0">
                    <a:pos x="72" y="63"/>
                  </a:cxn>
                  <a:cxn ang="0">
                    <a:pos x="81" y="50"/>
                  </a:cxn>
                  <a:cxn ang="0">
                    <a:pos x="89" y="45"/>
                  </a:cxn>
                  <a:cxn ang="0">
                    <a:pos x="102" y="42"/>
                  </a:cxn>
                  <a:cxn ang="0">
                    <a:pos x="116" y="44"/>
                  </a:cxn>
                  <a:cxn ang="0">
                    <a:pos x="123" y="54"/>
                  </a:cxn>
                  <a:cxn ang="0">
                    <a:pos x="126" y="68"/>
                  </a:cxn>
                  <a:cxn ang="0">
                    <a:pos x="123" y="78"/>
                  </a:cxn>
                  <a:cxn ang="0">
                    <a:pos x="119" y="87"/>
                  </a:cxn>
                  <a:cxn ang="0">
                    <a:pos x="108" y="98"/>
                  </a:cxn>
                  <a:cxn ang="0">
                    <a:pos x="96" y="99"/>
                  </a:cxn>
                  <a:cxn ang="0">
                    <a:pos x="86" y="99"/>
                  </a:cxn>
                  <a:cxn ang="0">
                    <a:pos x="80" y="149"/>
                  </a:cxn>
                  <a:cxn ang="0">
                    <a:pos x="96" y="143"/>
                  </a:cxn>
                  <a:cxn ang="0">
                    <a:pos x="120" y="146"/>
                  </a:cxn>
                  <a:cxn ang="0">
                    <a:pos x="132" y="156"/>
                  </a:cxn>
                  <a:cxn ang="0">
                    <a:pos x="140" y="170"/>
                  </a:cxn>
                  <a:cxn ang="0">
                    <a:pos x="141" y="186"/>
                  </a:cxn>
                  <a:cxn ang="0">
                    <a:pos x="137" y="201"/>
                  </a:cxn>
                  <a:cxn ang="0">
                    <a:pos x="126" y="212"/>
                  </a:cxn>
                  <a:cxn ang="0">
                    <a:pos x="114" y="218"/>
                  </a:cxn>
                  <a:cxn ang="0">
                    <a:pos x="96" y="216"/>
                  </a:cxn>
                  <a:cxn ang="0">
                    <a:pos x="81" y="212"/>
                  </a:cxn>
                  <a:cxn ang="0">
                    <a:pos x="74" y="200"/>
                  </a:cxn>
                  <a:cxn ang="0">
                    <a:pos x="69" y="189"/>
                  </a:cxn>
                  <a:cxn ang="0">
                    <a:pos x="68" y="182"/>
                  </a:cxn>
                  <a:cxn ang="0">
                    <a:pos x="0" y="191"/>
                  </a:cxn>
                  <a:cxn ang="0">
                    <a:pos x="12" y="219"/>
                  </a:cxn>
                  <a:cxn ang="0">
                    <a:pos x="27" y="236"/>
                  </a:cxn>
                  <a:cxn ang="0">
                    <a:pos x="47" y="251"/>
                  </a:cxn>
                  <a:cxn ang="0">
                    <a:pos x="66" y="257"/>
                  </a:cxn>
                  <a:cxn ang="0">
                    <a:pos x="98" y="261"/>
                  </a:cxn>
                  <a:cxn ang="0">
                    <a:pos x="123" y="260"/>
                  </a:cxn>
                  <a:cxn ang="0">
                    <a:pos x="150" y="255"/>
                  </a:cxn>
                  <a:cxn ang="0">
                    <a:pos x="170" y="246"/>
                  </a:cxn>
                  <a:cxn ang="0">
                    <a:pos x="188" y="234"/>
                  </a:cxn>
                  <a:cxn ang="0">
                    <a:pos x="201" y="213"/>
                  </a:cxn>
                  <a:cxn ang="0">
                    <a:pos x="209" y="192"/>
                  </a:cxn>
                  <a:cxn ang="0">
                    <a:pos x="207" y="168"/>
                  </a:cxn>
                  <a:cxn ang="0">
                    <a:pos x="204" y="153"/>
                  </a:cxn>
                  <a:cxn ang="0">
                    <a:pos x="197" y="141"/>
                  </a:cxn>
                  <a:cxn ang="0">
                    <a:pos x="189" y="131"/>
                  </a:cxn>
                  <a:cxn ang="0">
                    <a:pos x="176" y="123"/>
                  </a:cxn>
                  <a:cxn ang="0">
                    <a:pos x="155" y="119"/>
                  </a:cxn>
                  <a:cxn ang="0">
                    <a:pos x="171" y="110"/>
                  </a:cxn>
                  <a:cxn ang="0">
                    <a:pos x="182" y="96"/>
                  </a:cxn>
                  <a:cxn ang="0">
                    <a:pos x="191" y="81"/>
                  </a:cxn>
                  <a:cxn ang="0">
                    <a:pos x="192" y="62"/>
                  </a:cxn>
                  <a:cxn ang="0">
                    <a:pos x="189" y="41"/>
                  </a:cxn>
                  <a:cxn ang="0">
                    <a:pos x="179" y="26"/>
                  </a:cxn>
                  <a:cxn ang="0">
                    <a:pos x="168" y="15"/>
                  </a:cxn>
                  <a:cxn ang="0">
                    <a:pos x="150" y="8"/>
                  </a:cxn>
                  <a:cxn ang="0">
                    <a:pos x="132" y="3"/>
                  </a:cxn>
                  <a:cxn ang="0">
                    <a:pos x="105" y="0"/>
                  </a:cxn>
                  <a:cxn ang="0">
                    <a:pos x="72" y="2"/>
                  </a:cxn>
                  <a:cxn ang="0">
                    <a:pos x="45" y="9"/>
                  </a:cxn>
                  <a:cxn ang="0">
                    <a:pos x="29" y="21"/>
                  </a:cxn>
                  <a:cxn ang="0">
                    <a:pos x="18" y="36"/>
                  </a:cxn>
                  <a:cxn ang="0">
                    <a:pos x="9" y="51"/>
                  </a:cxn>
                  <a:cxn ang="0">
                    <a:pos x="2" y="66"/>
                  </a:cxn>
                </a:cxnLst>
                <a:rect l="0" t="0" r="r" b="b"/>
                <a:pathLst>
                  <a:path w="209" h="261">
                    <a:moveTo>
                      <a:pt x="2" y="66"/>
                    </a:moveTo>
                    <a:lnTo>
                      <a:pt x="71" y="75"/>
                    </a:lnTo>
                    <a:lnTo>
                      <a:pt x="72" y="63"/>
                    </a:lnTo>
                    <a:lnTo>
                      <a:pt x="81" y="50"/>
                    </a:lnTo>
                    <a:lnTo>
                      <a:pt x="89" y="45"/>
                    </a:lnTo>
                    <a:lnTo>
                      <a:pt x="102" y="42"/>
                    </a:lnTo>
                    <a:lnTo>
                      <a:pt x="116" y="44"/>
                    </a:lnTo>
                    <a:lnTo>
                      <a:pt x="123" y="54"/>
                    </a:lnTo>
                    <a:lnTo>
                      <a:pt x="126" y="68"/>
                    </a:lnTo>
                    <a:lnTo>
                      <a:pt x="123" y="78"/>
                    </a:lnTo>
                    <a:lnTo>
                      <a:pt x="119" y="87"/>
                    </a:lnTo>
                    <a:lnTo>
                      <a:pt x="108" y="98"/>
                    </a:lnTo>
                    <a:lnTo>
                      <a:pt x="96" y="99"/>
                    </a:lnTo>
                    <a:lnTo>
                      <a:pt x="86" y="99"/>
                    </a:lnTo>
                    <a:lnTo>
                      <a:pt x="80" y="149"/>
                    </a:lnTo>
                    <a:lnTo>
                      <a:pt x="96" y="143"/>
                    </a:lnTo>
                    <a:lnTo>
                      <a:pt x="120" y="146"/>
                    </a:lnTo>
                    <a:lnTo>
                      <a:pt x="132" y="156"/>
                    </a:lnTo>
                    <a:lnTo>
                      <a:pt x="140" y="170"/>
                    </a:lnTo>
                    <a:lnTo>
                      <a:pt x="141" y="186"/>
                    </a:lnTo>
                    <a:lnTo>
                      <a:pt x="137" y="201"/>
                    </a:lnTo>
                    <a:lnTo>
                      <a:pt x="126" y="212"/>
                    </a:lnTo>
                    <a:lnTo>
                      <a:pt x="114" y="218"/>
                    </a:lnTo>
                    <a:lnTo>
                      <a:pt x="96" y="216"/>
                    </a:lnTo>
                    <a:lnTo>
                      <a:pt x="81" y="212"/>
                    </a:lnTo>
                    <a:lnTo>
                      <a:pt x="74" y="200"/>
                    </a:lnTo>
                    <a:lnTo>
                      <a:pt x="69" y="189"/>
                    </a:lnTo>
                    <a:lnTo>
                      <a:pt x="68" y="182"/>
                    </a:lnTo>
                    <a:lnTo>
                      <a:pt x="0" y="191"/>
                    </a:lnTo>
                    <a:lnTo>
                      <a:pt x="12" y="219"/>
                    </a:lnTo>
                    <a:lnTo>
                      <a:pt x="27" y="236"/>
                    </a:lnTo>
                    <a:lnTo>
                      <a:pt x="47" y="251"/>
                    </a:lnTo>
                    <a:lnTo>
                      <a:pt x="66" y="257"/>
                    </a:lnTo>
                    <a:lnTo>
                      <a:pt x="98" y="261"/>
                    </a:lnTo>
                    <a:lnTo>
                      <a:pt x="123" y="260"/>
                    </a:lnTo>
                    <a:lnTo>
                      <a:pt x="150" y="255"/>
                    </a:lnTo>
                    <a:lnTo>
                      <a:pt x="170" y="246"/>
                    </a:lnTo>
                    <a:lnTo>
                      <a:pt x="188" y="234"/>
                    </a:lnTo>
                    <a:lnTo>
                      <a:pt x="201" y="213"/>
                    </a:lnTo>
                    <a:lnTo>
                      <a:pt x="209" y="192"/>
                    </a:lnTo>
                    <a:lnTo>
                      <a:pt x="207" y="168"/>
                    </a:lnTo>
                    <a:lnTo>
                      <a:pt x="204" y="153"/>
                    </a:lnTo>
                    <a:lnTo>
                      <a:pt x="197" y="141"/>
                    </a:lnTo>
                    <a:lnTo>
                      <a:pt x="189" y="131"/>
                    </a:lnTo>
                    <a:lnTo>
                      <a:pt x="176" y="123"/>
                    </a:lnTo>
                    <a:lnTo>
                      <a:pt x="155" y="119"/>
                    </a:lnTo>
                    <a:lnTo>
                      <a:pt x="171" y="110"/>
                    </a:lnTo>
                    <a:lnTo>
                      <a:pt x="182" y="96"/>
                    </a:lnTo>
                    <a:lnTo>
                      <a:pt x="191" y="81"/>
                    </a:lnTo>
                    <a:lnTo>
                      <a:pt x="192" y="62"/>
                    </a:lnTo>
                    <a:lnTo>
                      <a:pt x="189" y="41"/>
                    </a:lnTo>
                    <a:lnTo>
                      <a:pt x="179" y="26"/>
                    </a:lnTo>
                    <a:lnTo>
                      <a:pt x="168" y="15"/>
                    </a:lnTo>
                    <a:lnTo>
                      <a:pt x="150" y="8"/>
                    </a:lnTo>
                    <a:lnTo>
                      <a:pt x="132" y="3"/>
                    </a:lnTo>
                    <a:lnTo>
                      <a:pt x="105" y="0"/>
                    </a:lnTo>
                    <a:lnTo>
                      <a:pt x="72" y="2"/>
                    </a:lnTo>
                    <a:lnTo>
                      <a:pt x="45" y="9"/>
                    </a:lnTo>
                    <a:lnTo>
                      <a:pt x="29" y="21"/>
                    </a:lnTo>
                    <a:lnTo>
                      <a:pt x="18" y="36"/>
                    </a:lnTo>
                    <a:lnTo>
                      <a:pt x="9" y="51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rgbClr val="FF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37905" name="WordArt 17"/>
            <p:cNvSpPr>
              <a:spLocks noChangeArrowheads="1" noChangeShapeType="1" noTextEdit="1"/>
            </p:cNvSpPr>
            <p:nvPr/>
          </p:nvSpPr>
          <p:spPr bwMode="auto">
            <a:xfrm rot="-536381">
              <a:off x="460" y="1152"/>
              <a:ext cx="2226" cy="4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3600" kern="10"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Monotype Koufi"/>
                  <a:ea typeface="Monotype Koufi"/>
                  <a:cs typeface="Monotype Koufi"/>
                </a:rPr>
                <a:t>استخدم قدراتك بطريقة عظيمة</a:t>
              </a:r>
            </a:p>
          </p:txBody>
        </p:sp>
      </p:grp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0" y="27813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ar-SA" sz="2800" b="1"/>
              <a:t>امتلك الحكمة الكافية        " للتمييز بين الأشياء الصحيحة "</a:t>
            </a:r>
            <a:endParaRPr lang="en-US" sz="2800" b="1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0" y="33147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ar-SA" sz="2800" b="1"/>
              <a:t>امتلك الإرادة الجيدة         " لتحقيق الرغبة في أداء الأشياء الصحيحة فقط "</a:t>
            </a:r>
            <a:endParaRPr lang="en-US" sz="2800" b="1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228600" y="3886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ar-SA" sz="2800" b="1"/>
              <a:t>امتلك القوة الكافية          " لتنفيذ الأشياء الصحيحة "</a:t>
            </a:r>
            <a:endParaRPr lang="en-US" sz="2800" b="1"/>
          </a:p>
        </p:txBody>
      </p:sp>
      <p:sp>
        <p:nvSpPr>
          <p:cNvPr id="37909" name="WordArt 21"/>
          <p:cNvSpPr>
            <a:spLocks noChangeArrowheads="1" noChangeShapeType="1" noTextEdit="1"/>
          </p:cNvSpPr>
          <p:nvPr/>
        </p:nvSpPr>
        <p:spPr bwMode="auto">
          <a:xfrm>
            <a:off x="228600" y="5638800"/>
            <a:ext cx="746760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2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Monotype Koufi"/>
                <a:ea typeface="Monotype Koufi"/>
                <a:cs typeface="Monotype Koufi"/>
              </a:rPr>
              <a:t>كن انهزامياً عند كل خطأ وجباناً عن فعل أي قبيح </a:t>
            </a:r>
          </a:p>
        </p:txBody>
      </p:sp>
      <p:grpSp>
        <p:nvGrpSpPr>
          <p:cNvPr id="37910" name="Group 22"/>
          <p:cNvGrpSpPr>
            <a:grpSpLocks/>
          </p:cNvGrpSpPr>
          <p:nvPr/>
        </p:nvGrpSpPr>
        <p:grpSpPr bwMode="auto">
          <a:xfrm>
            <a:off x="7388225" y="4767263"/>
            <a:ext cx="1755775" cy="1824037"/>
            <a:chOff x="4654" y="3171"/>
            <a:chExt cx="1106" cy="1149"/>
          </a:xfrm>
        </p:grpSpPr>
        <p:grpSp>
          <p:nvGrpSpPr>
            <p:cNvPr id="37911" name="Group 23"/>
            <p:cNvGrpSpPr>
              <a:grpSpLocks/>
            </p:cNvGrpSpPr>
            <p:nvPr/>
          </p:nvGrpSpPr>
          <p:grpSpPr bwMode="auto">
            <a:xfrm>
              <a:off x="4654" y="3171"/>
              <a:ext cx="1106" cy="1149"/>
              <a:chOff x="4844" y="3171"/>
              <a:chExt cx="918" cy="998"/>
            </a:xfrm>
          </p:grpSpPr>
          <p:sp>
            <p:nvSpPr>
              <p:cNvPr id="37912" name="Freeform 24"/>
              <p:cNvSpPr>
                <a:spLocks/>
              </p:cNvSpPr>
              <p:nvPr/>
            </p:nvSpPr>
            <p:spPr bwMode="auto">
              <a:xfrm>
                <a:off x="5070" y="3377"/>
                <a:ext cx="479" cy="601"/>
              </a:xfrm>
              <a:custGeom>
                <a:avLst/>
                <a:gdLst/>
                <a:ahLst/>
                <a:cxnLst>
                  <a:cxn ang="0">
                    <a:pos x="147" y="791"/>
                  </a:cxn>
                  <a:cxn ang="0">
                    <a:pos x="104" y="723"/>
                  </a:cxn>
                  <a:cxn ang="0">
                    <a:pos x="51" y="641"/>
                  </a:cxn>
                  <a:cxn ang="0">
                    <a:pos x="17" y="574"/>
                  </a:cxn>
                  <a:cxn ang="0">
                    <a:pos x="0" y="489"/>
                  </a:cxn>
                  <a:cxn ang="0">
                    <a:pos x="0" y="416"/>
                  </a:cxn>
                  <a:cxn ang="0">
                    <a:pos x="17" y="311"/>
                  </a:cxn>
                  <a:cxn ang="0">
                    <a:pos x="56" y="228"/>
                  </a:cxn>
                  <a:cxn ang="0">
                    <a:pos x="122" y="143"/>
                  </a:cxn>
                  <a:cxn ang="0">
                    <a:pos x="210" y="81"/>
                  </a:cxn>
                  <a:cxn ang="0">
                    <a:pos x="287" y="42"/>
                  </a:cxn>
                  <a:cxn ang="0">
                    <a:pos x="372" y="13"/>
                  </a:cxn>
                  <a:cxn ang="0">
                    <a:pos x="493" y="0"/>
                  </a:cxn>
                  <a:cxn ang="0">
                    <a:pos x="604" y="13"/>
                  </a:cxn>
                  <a:cxn ang="0">
                    <a:pos x="675" y="38"/>
                  </a:cxn>
                  <a:cxn ang="0">
                    <a:pos x="753" y="77"/>
                  </a:cxn>
                  <a:cxn ang="0">
                    <a:pos x="811" y="119"/>
                  </a:cxn>
                  <a:cxn ang="0">
                    <a:pos x="864" y="175"/>
                  </a:cxn>
                  <a:cxn ang="0">
                    <a:pos x="898" y="224"/>
                  </a:cxn>
                  <a:cxn ang="0">
                    <a:pos x="926" y="281"/>
                  </a:cxn>
                  <a:cxn ang="0">
                    <a:pos x="946" y="344"/>
                  </a:cxn>
                  <a:cxn ang="0">
                    <a:pos x="958" y="417"/>
                  </a:cxn>
                  <a:cxn ang="0">
                    <a:pos x="954" y="494"/>
                  </a:cxn>
                  <a:cxn ang="0">
                    <a:pos x="930" y="564"/>
                  </a:cxn>
                  <a:cxn ang="0">
                    <a:pos x="898" y="646"/>
                  </a:cxn>
                  <a:cxn ang="0">
                    <a:pos x="844" y="732"/>
                  </a:cxn>
                  <a:cxn ang="0">
                    <a:pos x="815" y="791"/>
                  </a:cxn>
                  <a:cxn ang="0">
                    <a:pos x="787" y="863"/>
                  </a:cxn>
                  <a:cxn ang="0">
                    <a:pos x="757" y="947"/>
                  </a:cxn>
                  <a:cxn ang="0">
                    <a:pos x="738" y="1021"/>
                  </a:cxn>
                  <a:cxn ang="0">
                    <a:pos x="724" y="1102"/>
                  </a:cxn>
                  <a:cxn ang="0">
                    <a:pos x="724" y="1202"/>
                  </a:cxn>
                  <a:cxn ang="0">
                    <a:pos x="273" y="1202"/>
                  </a:cxn>
                  <a:cxn ang="0">
                    <a:pos x="273" y="1121"/>
                  </a:cxn>
                  <a:cxn ang="0">
                    <a:pos x="249" y="1015"/>
                  </a:cxn>
                  <a:cxn ang="0">
                    <a:pos x="220" y="938"/>
                  </a:cxn>
                  <a:cxn ang="0">
                    <a:pos x="185" y="858"/>
                  </a:cxn>
                  <a:cxn ang="0">
                    <a:pos x="147" y="791"/>
                  </a:cxn>
                </a:cxnLst>
                <a:rect l="0" t="0" r="r" b="b"/>
                <a:pathLst>
                  <a:path w="958" h="1202">
                    <a:moveTo>
                      <a:pt x="147" y="791"/>
                    </a:moveTo>
                    <a:lnTo>
                      <a:pt x="104" y="723"/>
                    </a:lnTo>
                    <a:lnTo>
                      <a:pt x="51" y="641"/>
                    </a:lnTo>
                    <a:lnTo>
                      <a:pt x="17" y="574"/>
                    </a:lnTo>
                    <a:lnTo>
                      <a:pt x="0" y="489"/>
                    </a:lnTo>
                    <a:lnTo>
                      <a:pt x="0" y="416"/>
                    </a:lnTo>
                    <a:lnTo>
                      <a:pt x="17" y="311"/>
                    </a:lnTo>
                    <a:lnTo>
                      <a:pt x="56" y="228"/>
                    </a:lnTo>
                    <a:lnTo>
                      <a:pt x="122" y="143"/>
                    </a:lnTo>
                    <a:lnTo>
                      <a:pt x="210" y="81"/>
                    </a:lnTo>
                    <a:lnTo>
                      <a:pt x="287" y="42"/>
                    </a:lnTo>
                    <a:lnTo>
                      <a:pt x="372" y="13"/>
                    </a:lnTo>
                    <a:lnTo>
                      <a:pt x="493" y="0"/>
                    </a:lnTo>
                    <a:lnTo>
                      <a:pt x="604" y="13"/>
                    </a:lnTo>
                    <a:lnTo>
                      <a:pt x="675" y="38"/>
                    </a:lnTo>
                    <a:lnTo>
                      <a:pt x="753" y="77"/>
                    </a:lnTo>
                    <a:lnTo>
                      <a:pt x="811" y="119"/>
                    </a:lnTo>
                    <a:lnTo>
                      <a:pt x="864" y="175"/>
                    </a:lnTo>
                    <a:lnTo>
                      <a:pt x="898" y="224"/>
                    </a:lnTo>
                    <a:lnTo>
                      <a:pt x="926" y="281"/>
                    </a:lnTo>
                    <a:lnTo>
                      <a:pt x="946" y="344"/>
                    </a:lnTo>
                    <a:lnTo>
                      <a:pt x="958" y="417"/>
                    </a:lnTo>
                    <a:lnTo>
                      <a:pt x="954" y="494"/>
                    </a:lnTo>
                    <a:lnTo>
                      <a:pt x="930" y="564"/>
                    </a:lnTo>
                    <a:lnTo>
                      <a:pt x="898" y="646"/>
                    </a:lnTo>
                    <a:lnTo>
                      <a:pt x="844" y="732"/>
                    </a:lnTo>
                    <a:lnTo>
                      <a:pt x="815" y="791"/>
                    </a:lnTo>
                    <a:lnTo>
                      <a:pt x="787" y="863"/>
                    </a:lnTo>
                    <a:lnTo>
                      <a:pt x="757" y="947"/>
                    </a:lnTo>
                    <a:lnTo>
                      <a:pt x="738" y="1021"/>
                    </a:lnTo>
                    <a:lnTo>
                      <a:pt x="724" y="1102"/>
                    </a:lnTo>
                    <a:lnTo>
                      <a:pt x="724" y="1202"/>
                    </a:lnTo>
                    <a:lnTo>
                      <a:pt x="273" y="1202"/>
                    </a:lnTo>
                    <a:lnTo>
                      <a:pt x="273" y="1121"/>
                    </a:lnTo>
                    <a:lnTo>
                      <a:pt x="249" y="1015"/>
                    </a:lnTo>
                    <a:lnTo>
                      <a:pt x="220" y="938"/>
                    </a:lnTo>
                    <a:lnTo>
                      <a:pt x="185" y="858"/>
                    </a:lnTo>
                    <a:lnTo>
                      <a:pt x="147" y="791"/>
                    </a:lnTo>
                    <a:close/>
                  </a:path>
                </a:pathLst>
              </a:custGeom>
              <a:solidFill>
                <a:srgbClr val="FFFF0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37913" name="Group 25"/>
              <p:cNvGrpSpPr>
                <a:grpSpLocks/>
              </p:cNvGrpSpPr>
              <p:nvPr/>
            </p:nvGrpSpPr>
            <p:grpSpPr bwMode="auto">
              <a:xfrm>
                <a:off x="5206" y="3967"/>
                <a:ext cx="226" cy="202"/>
                <a:chOff x="5206" y="3967"/>
                <a:chExt cx="226" cy="202"/>
              </a:xfrm>
            </p:grpSpPr>
            <p:sp>
              <p:nvSpPr>
                <p:cNvPr id="37914" name="Oval 26"/>
                <p:cNvSpPr>
                  <a:spLocks noChangeArrowheads="1"/>
                </p:cNvSpPr>
                <p:nvPr/>
              </p:nvSpPr>
              <p:spPr bwMode="auto">
                <a:xfrm>
                  <a:off x="5243" y="4141"/>
                  <a:ext cx="150" cy="28"/>
                </a:xfrm>
                <a:prstGeom prst="ellipse">
                  <a:avLst/>
                </a:prstGeom>
                <a:solidFill>
                  <a:schemeClr val="bg2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auto">
                <a:xfrm>
                  <a:off x="5206" y="3967"/>
                  <a:ext cx="226" cy="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12"/>
                    </a:cxn>
                    <a:cxn ang="0">
                      <a:pos x="98" y="112"/>
                    </a:cxn>
                    <a:cxn ang="0">
                      <a:pos x="451" y="38"/>
                    </a:cxn>
                    <a:cxn ang="0">
                      <a:pos x="451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1" h="112">
                      <a:moveTo>
                        <a:pt x="0" y="0"/>
                      </a:moveTo>
                      <a:lnTo>
                        <a:pt x="0" y="112"/>
                      </a:lnTo>
                      <a:lnTo>
                        <a:pt x="98" y="112"/>
                      </a:lnTo>
                      <a:lnTo>
                        <a:pt x="451" y="38"/>
                      </a:lnTo>
                      <a:lnTo>
                        <a:pt x="45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auto">
                <a:xfrm>
                  <a:off x="5206" y="3985"/>
                  <a:ext cx="226" cy="74"/>
                </a:xfrm>
                <a:custGeom>
                  <a:avLst/>
                  <a:gdLst/>
                  <a:ahLst/>
                  <a:cxnLst>
                    <a:cxn ang="0">
                      <a:pos x="98" y="74"/>
                    </a:cxn>
                    <a:cxn ang="0">
                      <a:pos x="0" y="74"/>
                    </a:cxn>
                    <a:cxn ang="0">
                      <a:pos x="0" y="147"/>
                    </a:cxn>
                    <a:cxn ang="0">
                      <a:pos x="98" y="147"/>
                    </a:cxn>
                    <a:cxn ang="0">
                      <a:pos x="451" y="74"/>
                    </a:cxn>
                    <a:cxn ang="0">
                      <a:pos x="451" y="0"/>
                    </a:cxn>
                    <a:cxn ang="0">
                      <a:pos x="98" y="74"/>
                    </a:cxn>
                  </a:cxnLst>
                  <a:rect l="0" t="0" r="r" b="b"/>
                  <a:pathLst>
                    <a:path w="451" h="147">
                      <a:moveTo>
                        <a:pt x="98" y="74"/>
                      </a:moveTo>
                      <a:lnTo>
                        <a:pt x="0" y="74"/>
                      </a:lnTo>
                      <a:lnTo>
                        <a:pt x="0" y="147"/>
                      </a:lnTo>
                      <a:lnTo>
                        <a:pt x="98" y="147"/>
                      </a:lnTo>
                      <a:lnTo>
                        <a:pt x="451" y="74"/>
                      </a:lnTo>
                      <a:lnTo>
                        <a:pt x="451" y="0"/>
                      </a:lnTo>
                      <a:lnTo>
                        <a:pt x="98" y="74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auto">
                <a:xfrm>
                  <a:off x="5206" y="4022"/>
                  <a:ext cx="226" cy="74"/>
                </a:xfrm>
                <a:custGeom>
                  <a:avLst/>
                  <a:gdLst/>
                  <a:ahLst/>
                  <a:cxnLst>
                    <a:cxn ang="0">
                      <a:pos x="98" y="73"/>
                    </a:cxn>
                    <a:cxn ang="0">
                      <a:pos x="0" y="73"/>
                    </a:cxn>
                    <a:cxn ang="0">
                      <a:pos x="0" y="147"/>
                    </a:cxn>
                    <a:cxn ang="0">
                      <a:pos x="98" y="147"/>
                    </a:cxn>
                    <a:cxn ang="0">
                      <a:pos x="451" y="73"/>
                    </a:cxn>
                    <a:cxn ang="0">
                      <a:pos x="451" y="0"/>
                    </a:cxn>
                    <a:cxn ang="0">
                      <a:pos x="98" y="73"/>
                    </a:cxn>
                  </a:cxnLst>
                  <a:rect l="0" t="0" r="r" b="b"/>
                  <a:pathLst>
                    <a:path w="451" h="147">
                      <a:moveTo>
                        <a:pt x="98" y="73"/>
                      </a:moveTo>
                      <a:lnTo>
                        <a:pt x="0" y="73"/>
                      </a:lnTo>
                      <a:lnTo>
                        <a:pt x="0" y="147"/>
                      </a:lnTo>
                      <a:lnTo>
                        <a:pt x="98" y="147"/>
                      </a:lnTo>
                      <a:lnTo>
                        <a:pt x="451" y="73"/>
                      </a:lnTo>
                      <a:lnTo>
                        <a:pt x="451" y="0"/>
                      </a:lnTo>
                      <a:lnTo>
                        <a:pt x="98" y="73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auto">
                <a:xfrm>
                  <a:off x="5206" y="4059"/>
                  <a:ext cx="226" cy="74"/>
                </a:xfrm>
                <a:custGeom>
                  <a:avLst/>
                  <a:gdLst/>
                  <a:ahLst/>
                  <a:cxnLst>
                    <a:cxn ang="0">
                      <a:pos x="98" y="74"/>
                    </a:cxn>
                    <a:cxn ang="0">
                      <a:pos x="87" y="75"/>
                    </a:cxn>
                    <a:cxn ang="0">
                      <a:pos x="0" y="74"/>
                    </a:cxn>
                    <a:cxn ang="0">
                      <a:pos x="0" y="148"/>
                    </a:cxn>
                    <a:cxn ang="0">
                      <a:pos x="98" y="148"/>
                    </a:cxn>
                    <a:cxn ang="0">
                      <a:pos x="451" y="74"/>
                    </a:cxn>
                    <a:cxn ang="0">
                      <a:pos x="451" y="0"/>
                    </a:cxn>
                    <a:cxn ang="0">
                      <a:pos x="98" y="74"/>
                    </a:cxn>
                  </a:cxnLst>
                  <a:rect l="0" t="0" r="r" b="b"/>
                  <a:pathLst>
                    <a:path w="451" h="148">
                      <a:moveTo>
                        <a:pt x="98" y="74"/>
                      </a:moveTo>
                      <a:lnTo>
                        <a:pt x="87" y="75"/>
                      </a:lnTo>
                      <a:lnTo>
                        <a:pt x="0" y="74"/>
                      </a:lnTo>
                      <a:lnTo>
                        <a:pt x="0" y="148"/>
                      </a:lnTo>
                      <a:lnTo>
                        <a:pt x="98" y="148"/>
                      </a:lnTo>
                      <a:lnTo>
                        <a:pt x="451" y="74"/>
                      </a:lnTo>
                      <a:lnTo>
                        <a:pt x="451" y="0"/>
                      </a:lnTo>
                      <a:lnTo>
                        <a:pt x="98" y="74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19" name="Freeform 31"/>
                <p:cNvSpPr>
                  <a:spLocks/>
                </p:cNvSpPr>
                <p:nvPr/>
              </p:nvSpPr>
              <p:spPr bwMode="auto">
                <a:xfrm>
                  <a:off x="5206" y="4096"/>
                  <a:ext cx="226" cy="56"/>
                </a:xfrm>
                <a:custGeom>
                  <a:avLst/>
                  <a:gdLst/>
                  <a:ahLst/>
                  <a:cxnLst>
                    <a:cxn ang="0">
                      <a:pos x="98" y="74"/>
                    </a:cxn>
                    <a:cxn ang="0">
                      <a:pos x="0" y="74"/>
                    </a:cxn>
                    <a:cxn ang="0">
                      <a:pos x="49" y="111"/>
                    </a:cxn>
                    <a:cxn ang="0">
                      <a:pos x="400" y="111"/>
                    </a:cxn>
                    <a:cxn ang="0">
                      <a:pos x="451" y="74"/>
                    </a:cxn>
                    <a:cxn ang="0">
                      <a:pos x="451" y="0"/>
                    </a:cxn>
                    <a:cxn ang="0">
                      <a:pos x="98" y="74"/>
                    </a:cxn>
                  </a:cxnLst>
                  <a:rect l="0" t="0" r="r" b="b"/>
                  <a:pathLst>
                    <a:path w="451" h="111">
                      <a:moveTo>
                        <a:pt x="98" y="74"/>
                      </a:moveTo>
                      <a:lnTo>
                        <a:pt x="0" y="74"/>
                      </a:lnTo>
                      <a:lnTo>
                        <a:pt x="49" y="111"/>
                      </a:lnTo>
                      <a:lnTo>
                        <a:pt x="400" y="111"/>
                      </a:lnTo>
                      <a:lnTo>
                        <a:pt x="451" y="74"/>
                      </a:lnTo>
                      <a:lnTo>
                        <a:pt x="451" y="0"/>
                      </a:lnTo>
                      <a:lnTo>
                        <a:pt x="98" y="74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37920" name="Group 32"/>
              <p:cNvGrpSpPr>
                <a:grpSpLocks/>
              </p:cNvGrpSpPr>
              <p:nvPr/>
            </p:nvGrpSpPr>
            <p:grpSpPr bwMode="auto">
              <a:xfrm>
                <a:off x="4844" y="3171"/>
                <a:ext cx="918" cy="646"/>
                <a:chOff x="4844" y="3171"/>
                <a:chExt cx="918" cy="646"/>
              </a:xfrm>
            </p:grpSpPr>
            <p:sp>
              <p:nvSpPr>
                <p:cNvPr id="37921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5453" y="3250"/>
                  <a:ext cx="83" cy="12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2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5415" y="3275"/>
                  <a:ext cx="30" cy="7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3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5360" y="3183"/>
                  <a:ext cx="19" cy="16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4" name="Line 36"/>
                <p:cNvSpPr>
                  <a:spLocks noChangeShapeType="1"/>
                </p:cNvSpPr>
                <p:nvPr/>
              </p:nvSpPr>
              <p:spPr bwMode="auto">
                <a:xfrm>
                  <a:off x="5306" y="3258"/>
                  <a:ext cx="2" cy="8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5" name="Line 37"/>
                <p:cNvSpPr>
                  <a:spLocks noChangeShapeType="1"/>
                </p:cNvSpPr>
                <p:nvPr/>
              </p:nvSpPr>
              <p:spPr bwMode="auto">
                <a:xfrm>
                  <a:off x="5235" y="3171"/>
                  <a:ext cx="26" cy="17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6" name="Line 38"/>
                <p:cNvSpPr>
                  <a:spLocks noChangeShapeType="1"/>
                </p:cNvSpPr>
                <p:nvPr/>
              </p:nvSpPr>
              <p:spPr bwMode="auto">
                <a:xfrm flipH="1" flipV="1">
                  <a:off x="5185" y="3278"/>
                  <a:ext cx="16" cy="6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7" name="Line 39"/>
                <p:cNvSpPr>
                  <a:spLocks noChangeShapeType="1"/>
                </p:cNvSpPr>
                <p:nvPr/>
              </p:nvSpPr>
              <p:spPr bwMode="auto">
                <a:xfrm flipH="1" flipV="1">
                  <a:off x="5086" y="3229"/>
                  <a:ext cx="70" cy="15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8" name="Line 40"/>
                <p:cNvSpPr>
                  <a:spLocks noChangeShapeType="1"/>
                </p:cNvSpPr>
                <p:nvPr/>
              </p:nvSpPr>
              <p:spPr bwMode="auto">
                <a:xfrm flipH="1" flipV="1">
                  <a:off x="5071" y="3355"/>
                  <a:ext cx="34" cy="5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29" name="Line 41"/>
                <p:cNvSpPr>
                  <a:spLocks noChangeShapeType="1"/>
                </p:cNvSpPr>
                <p:nvPr/>
              </p:nvSpPr>
              <p:spPr bwMode="auto">
                <a:xfrm flipH="1" flipV="1">
                  <a:off x="4946" y="3363"/>
                  <a:ext cx="127" cy="8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0" name="Line 42"/>
                <p:cNvSpPr>
                  <a:spLocks noChangeShapeType="1"/>
                </p:cNvSpPr>
                <p:nvPr/>
              </p:nvSpPr>
              <p:spPr bwMode="auto">
                <a:xfrm flipH="1" flipV="1">
                  <a:off x="4972" y="3454"/>
                  <a:ext cx="65" cy="3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1" name="Line 43"/>
                <p:cNvSpPr>
                  <a:spLocks noChangeShapeType="1"/>
                </p:cNvSpPr>
                <p:nvPr/>
              </p:nvSpPr>
              <p:spPr bwMode="auto">
                <a:xfrm flipH="1" flipV="1">
                  <a:off x="4870" y="3491"/>
                  <a:ext cx="157" cy="4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2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4941" y="3572"/>
                  <a:ext cx="7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3" name="Line 45"/>
                <p:cNvSpPr>
                  <a:spLocks noChangeShapeType="1"/>
                </p:cNvSpPr>
                <p:nvPr/>
              </p:nvSpPr>
              <p:spPr bwMode="auto">
                <a:xfrm flipH="1" flipV="1">
                  <a:off x="4844" y="3624"/>
                  <a:ext cx="173" cy="1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4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4951" y="3687"/>
                  <a:ext cx="6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5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4854" y="3733"/>
                  <a:ext cx="199" cy="7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5028" y="3786"/>
                  <a:ext cx="51" cy="3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7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5532" y="3337"/>
                  <a:ext cx="125" cy="8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8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5568" y="3430"/>
                  <a:ext cx="61" cy="3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39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5578" y="3465"/>
                  <a:ext cx="158" cy="4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40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5589" y="3547"/>
                  <a:ext cx="7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41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5589" y="3599"/>
                  <a:ext cx="173" cy="1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42" name="Line 54"/>
                <p:cNvSpPr>
                  <a:spLocks noChangeShapeType="1"/>
                </p:cNvSpPr>
                <p:nvPr/>
              </p:nvSpPr>
              <p:spPr bwMode="auto">
                <a:xfrm>
                  <a:off x="5589" y="3664"/>
                  <a:ext cx="66" cy="1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43" name="Line 55"/>
                <p:cNvSpPr>
                  <a:spLocks noChangeShapeType="1"/>
                </p:cNvSpPr>
                <p:nvPr/>
              </p:nvSpPr>
              <p:spPr bwMode="auto">
                <a:xfrm>
                  <a:off x="5553" y="3711"/>
                  <a:ext cx="199" cy="7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44" name="Line 56"/>
                <p:cNvSpPr>
                  <a:spLocks noChangeShapeType="1"/>
                </p:cNvSpPr>
                <p:nvPr/>
              </p:nvSpPr>
              <p:spPr bwMode="auto">
                <a:xfrm>
                  <a:off x="5523" y="3762"/>
                  <a:ext cx="55" cy="3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7945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5501" y="3343"/>
                  <a:ext cx="43" cy="5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37946" name="WordArt 58"/>
            <p:cNvSpPr>
              <a:spLocks noChangeArrowheads="1" noChangeShapeType="1" noTextEdit="1"/>
            </p:cNvSpPr>
            <p:nvPr/>
          </p:nvSpPr>
          <p:spPr bwMode="auto">
            <a:xfrm>
              <a:off x="4956" y="3504"/>
              <a:ext cx="462" cy="3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2800" kern="10"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latin typeface="Monotype Koufi"/>
                  <a:ea typeface="Monotype Koufi"/>
                  <a:cs typeface="Monotype Koufi"/>
                </a:rPr>
                <a:t>إضاءة </a:t>
              </a:r>
            </a:p>
          </p:txBody>
        </p:sp>
      </p:grp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6" grpId="0" autoUpdateAnimBg="0"/>
      <p:bldP spid="37907" grpId="0" autoUpdateAnimBg="0"/>
      <p:bldP spid="37908" grpId="0" autoUpdateAnimBg="0"/>
      <p:bldP spid="379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026" descr="C:\My Documents\الملفات\الدي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73" name="Group 53"/>
          <p:cNvGrpSpPr>
            <a:grpSpLocks/>
          </p:cNvGrpSpPr>
          <p:nvPr/>
        </p:nvGrpSpPr>
        <p:grpSpPr bwMode="auto">
          <a:xfrm>
            <a:off x="4800600" y="0"/>
            <a:ext cx="3986213" cy="3951288"/>
            <a:chOff x="3023" y="151"/>
            <a:chExt cx="2511" cy="2489"/>
          </a:xfrm>
        </p:grpSpPr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3768" y="946"/>
              <a:ext cx="1747" cy="1672"/>
            </a:xfrm>
            <a:custGeom>
              <a:avLst/>
              <a:gdLst/>
              <a:ahLst/>
              <a:cxnLst>
                <a:cxn ang="0">
                  <a:pos x="46" y="256"/>
                </a:cxn>
                <a:cxn ang="0">
                  <a:pos x="268" y="147"/>
                </a:cxn>
                <a:cxn ang="0">
                  <a:pos x="411" y="91"/>
                </a:cxn>
                <a:cxn ang="0">
                  <a:pos x="543" y="49"/>
                </a:cxn>
                <a:cxn ang="0">
                  <a:pos x="652" y="0"/>
                </a:cxn>
                <a:cxn ang="0">
                  <a:pos x="689" y="8"/>
                </a:cxn>
                <a:cxn ang="0">
                  <a:pos x="808" y="98"/>
                </a:cxn>
                <a:cxn ang="0">
                  <a:pos x="1000" y="226"/>
                </a:cxn>
                <a:cxn ang="0">
                  <a:pos x="1143" y="316"/>
                </a:cxn>
                <a:cxn ang="0">
                  <a:pos x="1294" y="384"/>
                </a:cxn>
                <a:cxn ang="0">
                  <a:pos x="1520" y="490"/>
                </a:cxn>
                <a:cxn ang="0">
                  <a:pos x="1747" y="595"/>
                </a:cxn>
                <a:cxn ang="0">
                  <a:pos x="1736" y="599"/>
                </a:cxn>
                <a:cxn ang="0">
                  <a:pos x="1728" y="644"/>
                </a:cxn>
                <a:cxn ang="0">
                  <a:pos x="1706" y="717"/>
                </a:cxn>
                <a:cxn ang="0">
                  <a:pos x="1691" y="1033"/>
                </a:cxn>
                <a:cxn ang="0">
                  <a:pos x="1702" y="1154"/>
                </a:cxn>
                <a:cxn ang="0">
                  <a:pos x="1706" y="1316"/>
                </a:cxn>
                <a:cxn ang="0">
                  <a:pos x="1695" y="1372"/>
                </a:cxn>
                <a:cxn ang="0">
                  <a:pos x="1595" y="1417"/>
                </a:cxn>
                <a:cxn ang="0">
                  <a:pos x="1459" y="1455"/>
                </a:cxn>
                <a:cxn ang="0">
                  <a:pos x="1305" y="1500"/>
                </a:cxn>
                <a:cxn ang="0">
                  <a:pos x="1120" y="1600"/>
                </a:cxn>
                <a:cxn ang="0">
                  <a:pos x="1004" y="1672"/>
                </a:cxn>
                <a:cxn ang="0">
                  <a:pos x="970" y="1638"/>
                </a:cxn>
                <a:cxn ang="0">
                  <a:pos x="857" y="1544"/>
                </a:cxn>
                <a:cxn ang="0">
                  <a:pos x="693" y="1414"/>
                </a:cxn>
                <a:cxn ang="0">
                  <a:pos x="509" y="1289"/>
                </a:cxn>
                <a:cxn ang="0">
                  <a:pos x="332" y="1165"/>
                </a:cxn>
                <a:cxn ang="0">
                  <a:pos x="241" y="1094"/>
                </a:cxn>
                <a:cxn ang="0">
                  <a:pos x="76" y="977"/>
                </a:cxn>
                <a:cxn ang="0">
                  <a:pos x="0" y="913"/>
                </a:cxn>
                <a:cxn ang="0">
                  <a:pos x="16" y="666"/>
                </a:cxn>
                <a:cxn ang="0">
                  <a:pos x="19" y="448"/>
                </a:cxn>
                <a:cxn ang="0">
                  <a:pos x="27" y="373"/>
                </a:cxn>
                <a:cxn ang="0">
                  <a:pos x="46" y="256"/>
                </a:cxn>
              </a:cxnLst>
              <a:rect l="0" t="0" r="r" b="b"/>
              <a:pathLst>
                <a:path w="1747" h="1672">
                  <a:moveTo>
                    <a:pt x="46" y="256"/>
                  </a:moveTo>
                  <a:lnTo>
                    <a:pt x="268" y="147"/>
                  </a:lnTo>
                  <a:lnTo>
                    <a:pt x="411" y="91"/>
                  </a:lnTo>
                  <a:lnTo>
                    <a:pt x="543" y="49"/>
                  </a:lnTo>
                  <a:lnTo>
                    <a:pt x="652" y="0"/>
                  </a:lnTo>
                  <a:lnTo>
                    <a:pt x="689" y="8"/>
                  </a:lnTo>
                  <a:lnTo>
                    <a:pt x="808" y="98"/>
                  </a:lnTo>
                  <a:lnTo>
                    <a:pt x="1000" y="226"/>
                  </a:lnTo>
                  <a:lnTo>
                    <a:pt x="1143" y="316"/>
                  </a:lnTo>
                  <a:lnTo>
                    <a:pt x="1294" y="384"/>
                  </a:lnTo>
                  <a:lnTo>
                    <a:pt x="1520" y="490"/>
                  </a:lnTo>
                  <a:lnTo>
                    <a:pt x="1747" y="595"/>
                  </a:lnTo>
                  <a:lnTo>
                    <a:pt x="1736" y="599"/>
                  </a:lnTo>
                  <a:lnTo>
                    <a:pt x="1728" y="644"/>
                  </a:lnTo>
                  <a:lnTo>
                    <a:pt x="1706" y="717"/>
                  </a:lnTo>
                  <a:lnTo>
                    <a:pt x="1691" y="1033"/>
                  </a:lnTo>
                  <a:lnTo>
                    <a:pt x="1702" y="1154"/>
                  </a:lnTo>
                  <a:lnTo>
                    <a:pt x="1706" y="1316"/>
                  </a:lnTo>
                  <a:lnTo>
                    <a:pt x="1695" y="1372"/>
                  </a:lnTo>
                  <a:lnTo>
                    <a:pt x="1595" y="1417"/>
                  </a:lnTo>
                  <a:lnTo>
                    <a:pt x="1459" y="1455"/>
                  </a:lnTo>
                  <a:lnTo>
                    <a:pt x="1305" y="1500"/>
                  </a:lnTo>
                  <a:lnTo>
                    <a:pt x="1120" y="1600"/>
                  </a:lnTo>
                  <a:lnTo>
                    <a:pt x="1004" y="1672"/>
                  </a:lnTo>
                  <a:lnTo>
                    <a:pt x="970" y="1638"/>
                  </a:lnTo>
                  <a:lnTo>
                    <a:pt x="857" y="1544"/>
                  </a:lnTo>
                  <a:lnTo>
                    <a:pt x="693" y="1414"/>
                  </a:lnTo>
                  <a:lnTo>
                    <a:pt x="509" y="1289"/>
                  </a:lnTo>
                  <a:lnTo>
                    <a:pt x="332" y="1165"/>
                  </a:lnTo>
                  <a:lnTo>
                    <a:pt x="241" y="1094"/>
                  </a:lnTo>
                  <a:lnTo>
                    <a:pt x="76" y="977"/>
                  </a:lnTo>
                  <a:lnTo>
                    <a:pt x="0" y="913"/>
                  </a:lnTo>
                  <a:lnTo>
                    <a:pt x="16" y="666"/>
                  </a:lnTo>
                  <a:lnTo>
                    <a:pt x="19" y="448"/>
                  </a:lnTo>
                  <a:lnTo>
                    <a:pt x="27" y="373"/>
                  </a:lnTo>
                  <a:lnTo>
                    <a:pt x="46" y="256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3957" y="1394"/>
              <a:ext cx="792" cy="4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8" y="91"/>
                </a:cxn>
                <a:cxn ang="0">
                  <a:pos x="299" y="179"/>
                </a:cxn>
                <a:cxn ang="0">
                  <a:pos x="483" y="288"/>
                </a:cxn>
                <a:cxn ang="0">
                  <a:pos x="679" y="401"/>
                </a:cxn>
                <a:cxn ang="0">
                  <a:pos x="792" y="473"/>
                </a:cxn>
                <a:cxn ang="0">
                  <a:pos x="781" y="499"/>
                </a:cxn>
                <a:cxn ang="0">
                  <a:pos x="751" y="495"/>
                </a:cxn>
                <a:cxn ang="0">
                  <a:pos x="630" y="409"/>
                </a:cxn>
                <a:cxn ang="0">
                  <a:pos x="438" y="299"/>
                </a:cxn>
                <a:cxn ang="0">
                  <a:pos x="241" y="171"/>
                </a:cxn>
                <a:cxn ang="0">
                  <a:pos x="67" y="64"/>
                </a:cxn>
                <a:cxn ang="0">
                  <a:pos x="56" y="68"/>
                </a:cxn>
                <a:cxn ang="0">
                  <a:pos x="0" y="0"/>
                </a:cxn>
              </a:cxnLst>
              <a:rect l="0" t="0" r="r" b="b"/>
              <a:pathLst>
                <a:path w="792" h="499">
                  <a:moveTo>
                    <a:pt x="0" y="0"/>
                  </a:moveTo>
                  <a:lnTo>
                    <a:pt x="158" y="91"/>
                  </a:lnTo>
                  <a:lnTo>
                    <a:pt x="299" y="179"/>
                  </a:lnTo>
                  <a:lnTo>
                    <a:pt x="483" y="288"/>
                  </a:lnTo>
                  <a:lnTo>
                    <a:pt x="679" y="401"/>
                  </a:lnTo>
                  <a:lnTo>
                    <a:pt x="792" y="473"/>
                  </a:lnTo>
                  <a:lnTo>
                    <a:pt x="781" y="499"/>
                  </a:lnTo>
                  <a:lnTo>
                    <a:pt x="751" y="495"/>
                  </a:lnTo>
                  <a:lnTo>
                    <a:pt x="630" y="409"/>
                  </a:lnTo>
                  <a:lnTo>
                    <a:pt x="438" y="299"/>
                  </a:lnTo>
                  <a:lnTo>
                    <a:pt x="241" y="171"/>
                  </a:lnTo>
                  <a:lnTo>
                    <a:pt x="67" y="64"/>
                  </a:lnTo>
                  <a:lnTo>
                    <a:pt x="5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4819" y="1622"/>
              <a:ext cx="591" cy="230"/>
            </a:xfrm>
            <a:custGeom>
              <a:avLst/>
              <a:gdLst/>
              <a:ahLst/>
              <a:cxnLst>
                <a:cxn ang="0">
                  <a:pos x="7" y="196"/>
                </a:cxn>
                <a:cxn ang="0">
                  <a:pos x="237" y="113"/>
                </a:cxn>
                <a:cxn ang="0">
                  <a:pos x="421" y="49"/>
                </a:cxn>
                <a:cxn ang="0">
                  <a:pos x="591" y="0"/>
                </a:cxn>
                <a:cxn ang="0">
                  <a:pos x="583" y="22"/>
                </a:cxn>
                <a:cxn ang="0">
                  <a:pos x="497" y="60"/>
                </a:cxn>
                <a:cxn ang="0">
                  <a:pos x="482" y="56"/>
                </a:cxn>
                <a:cxn ang="0">
                  <a:pos x="218" y="150"/>
                </a:cxn>
                <a:cxn ang="0">
                  <a:pos x="207" y="150"/>
                </a:cxn>
                <a:cxn ang="0">
                  <a:pos x="22" y="230"/>
                </a:cxn>
                <a:cxn ang="0">
                  <a:pos x="0" y="211"/>
                </a:cxn>
                <a:cxn ang="0">
                  <a:pos x="7" y="196"/>
                </a:cxn>
              </a:cxnLst>
              <a:rect l="0" t="0" r="r" b="b"/>
              <a:pathLst>
                <a:path w="591" h="230">
                  <a:moveTo>
                    <a:pt x="7" y="196"/>
                  </a:moveTo>
                  <a:lnTo>
                    <a:pt x="237" y="113"/>
                  </a:lnTo>
                  <a:lnTo>
                    <a:pt x="421" y="49"/>
                  </a:lnTo>
                  <a:lnTo>
                    <a:pt x="591" y="0"/>
                  </a:lnTo>
                  <a:lnTo>
                    <a:pt x="583" y="22"/>
                  </a:lnTo>
                  <a:lnTo>
                    <a:pt x="497" y="60"/>
                  </a:lnTo>
                  <a:lnTo>
                    <a:pt x="482" y="56"/>
                  </a:lnTo>
                  <a:lnTo>
                    <a:pt x="218" y="150"/>
                  </a:lnTo>
                  <a:lnTo>
                    <a:pt x="207" y="150"/>
                  </a:lnTo>
                  <a:lnTo>
                    <a:pt x="22" y="230"/>
                  </a:lnTo>
                  <a:lnTo>
                    <a:pt x="0" y="211"/>
                  </a:lnTo>
                  <a:lnTo>
                    <a:pt x="7" y="196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4851" y="1946"/>
              <a:ext cx="211" cy="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" y="69"/>
                </a:cxn>
                <a:cxn ang="0">
                  <a:pos x="177" y="163"/>
                </a:cxn>
                <a:cxn ang="0">
                  <a:pos x="211" y="201"/>
                </a:cxn>
                <a:cxn ang="0">
                  <a:pos x="196" y="224"/>
                </a:cxn>
                <a:cxn ang="0">
                  <a:pos x="105" y="137"/>
                </a:cxn>
                <a:cxn ang="0">
                  <a:pos x="4" y="13"/>
                </a:cxn>
                <a:cxn ang="0">
                  <a:pos x="0" y="0"/>
                </a:cxn>
              </a:cxnLst>
              <a:rect l="0" t="0" r="r" b="b"/>
              <a:pathLst>
                <a:path w="211" h="224">
                  <a:moveTo>
                    <a:pt x="0" y="0"/>
                  </a:moveTo>
                  <a:lnTo>
                    <a:pt x="90" y="69"/>
                  </a:lnTo>
                  <a:lnTo>
                    <a:pt x="177" y="163"/>
                  </a:lnTo>
                  <a:lnTo>
                    <a:pt x="211" y="201"/>
                  </a:lnTo>
                  <a:lnTo>
                    <a:pt x="196" y="224"/>
                  </a:lnTo>
                  <a:lnTo>
                    <a:pt x="105" y="137"/>
                  </a:lnTo>
                  <a:lnTo>
                    <a:pt x="4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5203" y="1806"/>
              <a:ext cx="188" cy="362"/>
            </a:xfrm>
            <a:custGeom>
              <a:avLst/>
              <a:gdLst/>
              <a:ahLst/>
              <a:cxnLst>
                <a:cxn ang="0">
                  <a:pos x="64" y="200"/>
                </a:cxn>
                <a:cxn ang="0">
                  <a:pos x="11" y="283"/>
                </a:cxn>
                <a:cxn ang="0">
                  <a:pos x="0" y="271"/>
                </a:cxn>
                <a:cxn ang="0">
                  <a:pos x="7" y="237"/>
                </a:cxn>
                <a:cxn ang="0">
                  <a:pos x="60" y="155"/>
                </a:cxn>
                <a:cxn ang="0">
                  <a:pos x="120" y="79"/>
                </a:cxn>
                <a:cxn ang="0">
                  <a:pos x="173" y="0"/>
                </a:cxn>
                <a:cxn ang="0">
                  <a:pos x="181" y="23"/>
                </a:cxn>
                <a:cxn ang="0">
                  <a:pos x="139" y="94"/>
                </a:cxn>
                <a:cxn ang="0">
                  <a:pos x="83" y="170"/>
                </a:cxn>
                <a:cxn ang="0">
                  <a:pos x="128" y="230"/>
                </a:cxn>
                <a:cxn ang="0">
                  <a:pos x="169" y="301"/>
                </a:cxn>
                <a:cxn ang="0">
                  <a:pos x="188" y="362"/>
                </a:cxn>
                <a:cxn ang="0">
                  <a:pos x="132" y="286"/>
                </a:cxn>
                <a:cxn ang="0">
                  <a:pos x="90" y="222"/>
                </a:cxn>
                <a:cxn ang="0">
                  <a:pos x="64" y="200"/>
                </a:cxn>
              </a:cxnLst>
              <a:rect l="0" t="0" r="r" b="b"/>
              <a:pathLst>
                <a:path w="188" h="362">
                  <a:moveTo>
                    <a:pt x="64" y="200"/>
                  </a:moveTo>
                  <a:lnTo>
                    <a:pt x="11" y="283"/>
                  </a:lnTo>
                  <a:lnTo>
                    <a:pt x="0" y="271"/>
                  </a:lnTo>
                  <a:lnTo>
                    <a:pt x="7" y="237"/>
                  </a:lnTo>
                  <a:lnTo>
                    <a:pt x="60" y="155"/>
                  </a:lnTo>
                  <a:lnTo>
                    <a:pt x="120" y="79"/>
                  </a:lnTo>
                  <a:lnTo>
                    <a:pt x="173" y="0"/>
                  </a:lnTo>
                  <a:lnTo>
                    <a:pt x="181" y="23"/>
                  </a:lnTo>
                  <a:lnTo>
                    <a:pt x="139" y="94"/>
                  </a:lnTo>
                  <a:lnTo>
                    <a:pt x="83" y="170"/>
                  </a:lnTo>
                  <a:lnTo>
                    <a:pt x="128" y="230"/>
                  </a:lnTo>
                  <a:lnTo>
                    <a:pt x="169" y="301"/>
                  </a:lnTo>
                  <a:lnTo>
                    <a:pt x="188" y="362"/>
                  </a:lnTo>
                  <a:lnTo>
                    <a:pt x="132" y="286"/>
                  </a:lnTo>
                  <a:lnTo>
                    <a:pt x="90" y="222"/>
                  </a:lnTo>
                  <a:lnTo>
                    <a:pt x="64" y="2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4836" y="2113"/>
              <a:ext cx="132" cy="301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32" y="19"/>
                </a:cxn>
                <a:cxn ang="0">
                  <a:pos x="64" y="166"/>
                </a:cxn>
                <a:cxn ang="0">
                  <a:pos x="19" y="301"/>
                </a:cxn>
                <a:cxn ang="0">
                  <a:pos x="0" y="301"/>
                </a:cxn>
                <a:cxn ang="0">
                  <a:pos x="0" y="279"/>
                </a:cxn>
                <a:cxn ang="0">
                  <a:pos x="45" y="151"/>
                </a:cxn>
                <a:cxn ang="0">
                  <a:pos x="98" y="49"/>
                </a:cxn>
                <a:cxn ang="0">
                  <a:pos x="116" y="0"/>
                </a:cxn>
              </a:cxnLst>
              <a:rect l="0" t="0" r="r" b="b"/>
              <a:pathLst>
                <a:path w="132" h="301">
                  <a:moveTo>
                    <a:pt x="116" y="0"/>
                  </a:moveTo>
                  <a:lnTo>
                    <a:pt x="132" y="19"/>
                  </a:lnTo>
                  <a:lnTo>
                    <a:pt x="64" y="166"/>
                  </a:lnTo>
                  <a:lnTo>
                    <a:pt x="19" y="301"/>
                  </a:lnTo>
                  <a:lnTo>
                    <a:pt x="0" y="301"/>
                  </a:lnTo>
                  <a:lnTo>
                    <a:pt x="0" y="279"/>
                  </a:lnTo>
                  <a:lnTo>
                    <a:pt x="45" y="151"/>
                  </a:lnTo>
                  <a:lnTo>
                    <a:pt x="98" y="49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4712" y="1946"/>
              <a:ext cx="56" cy="544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56" y="11"/>
                </a:cxn>
                <a:cxn ang="0">
                  <a:pos x="41" y="124"/>
                </a:cxn>
                <a:cxn ang="0">
                  <a:pos x="41" y="135"/>
                </a:cxn>
                <a:cxn ang="0">
                  <a:pos x="30" y="337"/>
                </a:cxn>
                <a:cxn ang="0">
                  <a:pos x="33" y="525"/>
                </a:cxn>
                <a:cxn ang="0">
                  <a:pos x="22" y="544"/>
                </a:cxn>
                <a:cxn ang="0">
                  <a:pos x="0" y="532"/>
                </a:cxn>
                <a:cxn ang="0">
                  <a:pos x="0" y="412"/>
                </a:cxn>
                <a:cxn ang="0">
                  <a:pos x="11" y="205"/>
                </a:cxn>
                <a:cxn ang="0">
                  <a:pos x="22" y="49"/>
                </a:cxn>
                <a:cxn ang="0">
                  <a:pos x="41" y="0"/>
                </a:cxn>
              </a:cxnLst>
              <a:rect l="0" t="0" r="r" b="b"/>
              <a:pathLst>
                <a:path w="56" h="544">
                  <a:moveTo>
                    <a:pt x="41" y="0"/>
                  </a:moveTo>
                  <a:lnTo>
                    <a:pt x="56" y="11"/>
                  </a:lnTo>
                  <a:lnTo>
                    <a:pt x="41" y="124"/>
                  </a:lnTo>
                  <a:lnTo>
                    <a:pt x="41" y="135"/>
                  </a:lnTo>
                  <a:lnTo>
                    <a:pt x="30" y="337"/>
                  </a:lnTo>
                  <a:lnTo>
                    <a:pt x="33" y="525"/>
                  </a:lnTo>
                  <a:lnTo>
                    <a:pt x="22" y="544"/>
                  </a:lnTo>
                  <a:lnTo>
                    <a:pt x="0" y="532"/>
                  </a:lnTo>
                  <a:lnTo>
                    <a:pt x="0" y="412"/>
                  </a:lnTo>
                  <a:lnTo>
                    <a:pt x="11" y="205"/>
                  </a:lnTo>
                  <a:lnTo>
                    <a:pt x="22" y="49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3753" y="924"/>
              <a:ext cx="1781" cy="1716"/>
            </a:xfrm>
            <a:custGeom>
              <a:avLst/>
              <a:gdLst/>
              <a:ahLst/>
              <a:cxnLst>
                <a:cxn ang="0">
                  <a:pos x="53" y="380"/>
                </a:cxn>
                <a:cxn ang="0">
                  <a:pos x="42" y="677"/>
                </a:cxn>
                <a:cxn ang="0">
                  <a:pos x="83" y="973"/>
                </a:cxn>
                <a:cxn ang="0">
                  <a:pos x="313" y="1135"/>
                </a:cxn>
                <a:cxn ang="0">
                  <a:pos x="511" y="1289"/>
                </a:cxn>
                <a:cxn ang="0">
                  <a:pos x="789" y="1477"/>
                </a:cxn>
                <a:cxn ang="0">
                  <a:pos x="989" y="1637"/>
                </a:cxn>
                <a:cxn ang="0">
                  <a:pos x="1053" y="1660"/>
                </a:cxn>
                <a:cxn ang="0">
                  <a:pos x="1256" y="1545"/>
                </a:cxn>
                <a:cxn ang="0">
                  <a:pos x="1408" y="1473"/>
                </a:cxn>
                <a:cxn ang="0">
                  <a:pos x="1567" y="1436"/>
                </a:cxn>
                <a:cxn ang="0">
                  <a:pos x="1698" y="1379"/>
                </a:cxn>
                <a:cxn ang="0">
                  <a:pos x="1706" y="1202"/>
                </a:cxn>
                <a:cxn ang="0">
                  <a:pos x="1695" y="943"/>
                </a:cxn>
                <a:cxn ang="0">
                  <a:pos x="1698" y="736"/>
                </a:cxn>
                <a:cxn ang="0">
                  <a:pos x="1721" y="628"/>
                </a:cxn>
                <a:cxn ang="0">
                  <a:pos x="1294" y="425"/>
                </a:cxn>
                <a:cxn ang="0">
                  <a:pos x="966" y="233"/>
                </a:cxn>
                <a:cxn ang="0">
                  <a:pos x="691" y="52"/>
                </a:cxn>
                <a:cxn ang="0">
                  <a:pos x="627" y="60"/>
                </a:cxn>
                <a:cxn ang="0">
                  <a:pos x="450" y="128"/>
                </a:cxn>
                <a:cxn ang="0">
                  <a:pos x="275" y="199"/>
                </a:cxn>
                <a:cxn ang="0">
                  <a:pos x="264" y="161"/>
                </a:cxn>
                <a:cxn ang="0">
                  <a:pos x="484" y="86"/>
                </a:cxn>
                <a:cxn ang="0">
                  <a:pos x="661" y="0"/>
                </a:cxn>
                <a:cxn ang="0">
                  <a:pos x="744" y="37"/>
                </a:cxn>
                <a:cxn ang="0">
                  <a:pos x="1007" y="222"/>
                </a:cxn>
                <a:cxn ang="0">
                  <a:pos x="1309" y="399"/>
                </a:cxn>
                <a:cxn ang="0">
                  <a:pos x="1631" y="538"/>
                </a:cxn>
                <a:cxn ang="0">
                  <a:pos x="1781" y="628"/>
                </a:cxn>
                <a:cxn ang="0">
                  <a:pos x="1743" y="720"/>
                </a:cxn>
                <a:cxn ang="0">
                  <a:pos x="1721" y="1048"/>
                </a:cxn>
                <a:cxn ang="0">
                  <a:pos x="1740" y="1357"/>
                </a:cxn>
                <a:cxn ang="0">
                  <a:pos x="1717" y="1421"/>
                </a:cxn>
                <a:cxn ang="0">
                  <a:pos x="1487" y="1496"/>
                </a:cxn>
                <a:cxn ang="0">
                  <a:pos x="1271" y="1560"/>
                </a:cxn>
                <a:cxn ang="0">
                  <a:pos x="1041" y="1705"/>
                </a:cxn>
                <a:cxn ang="0">
                  <a:pos x="974" y="1686"/>
                </a:cxn>
                <a:cxn ang="0">
                  <a:pos x="815" y="1530"/>
                </a:cxn>
                <a:cxn ang="0">
                  <a:pos x="593" y="1387"/>
                </a:cxn>
                <a:cxn ang="0">
                  <a:pos x="392" y="1236"/>
                </a:cxn>
                <a:cxn ang="0">
                  <a:pos x="226" y="1116"/>
                </a:cxn>
                <a:cxn ang="0">
                  <a:pos x="23" y="969"/>
                </a:cxn>
                <a:cxn ang="0">
                  <a:pos x="12" y="871"/>
                </a:cxn>
                <a:cxn ang="0">
                  <a:pos x="15" y="489"/>
                </a:cxn>
              </a:cxnLst>
              <a:rect l="0" t="0" r="r" b="b"/>
              <a:pathLst>
                <a:path w="1781" h="1716">
                  <a:moveTo>
                    <a:pt x="38" y="369"/>
                  </a:moveTo>
                  <a:lnTo>
                    <a:pt x="53" y="380"/>
                  </a:lnTo>
                  <a:lnTo>
                    <a:pt x="46" y="666"/>
                  </a:lnTo>
                  <a:lnTo>
                    <a:pt x="42" y="677"/>
                  </a:lnTo>
                  <a:lnTo>
                    <a:pt x="53" y="943"/>
                  </a:lnTo>
                  <a:lnTo>
                    <a:pt x="83" y="973"/>
                  </a:lnTo>
                  <a:lnTo>
                    <a:pt x="189" y="1059"/>
                  </a:lnTo>
                  <a:lnTo>
                    <a:pt x="313" y="1135"/>
                  </a:lnTo>
                  <a:lnTo>
                    <a:pt x="392" y="1199"/>
                  </a:lnTo>
                  <a:lnTo>
                    <a:pt x="511" y="1289"/>
                  </a:lnTo>
                  <a:lnTo>
                    <a:pt x="623" y="1368"/>
                  </a:lnTo>
                  <a:lnTo>
                    <a:pt x="789" y="1477"/>
                  </a:lnTo>
                  <a:lnTo>
                    <a:pt x="928" y="1577"/>
                  </a:lnTo>
                  <a:lnTo>
                    <a:pt x="989" y="1637"/>
                  </a:lnTo>
                  <a:lnTo>
                    <a:pt x="1019" y="1663"/>
                  </a:lnTo>
                  <a:lnTo>
                    <a:pt x="1053" y="1660"/>
                  </a:lnTo>
                  <a:lnTo>
                    <a:pt x="1132" y="1611"/>
                  </a:lnTo>
                  <a:lnTo>
                    <a:pt x="1256" y="1545"/>
                  </a:lnTo>
                  <a:lnTo>
                    <a:pt x="1337" y="1496"/>
                  </a:lnTo>
                  <a:lnTo>
                    <a:pt x="1408" y="1473"/>
                  </a:lnTo>
                  <a:lnTo>
                    <a:pt x="1510" y="1455"/>
                  </a:lnTo>
                  <a:lnTo>
                    <a:pt x="1567" y="1436"/>
                  </a:lnTo>
                  <a:lnTo>
                    <a:pt x="1653" y="1406"/>
                  </a:lnTo>
                  <a:lnTo>
                    <a:pt x="1698" y="1379"/>
                  </a:lnTo>
                  <a:lnTo>
                    <a:pt x="1713" y="1289"/>
                  </a:lnTo>
                  <a:lnTo>
                    <a:pt x="1706" y="1202"/>
                  </a:lnTo>
                  <a:lnTo>
                    <a:pt x="1695" y="1071"/>
                  </a:lnTo>
                  <a:lnTo>
                    <a:pt x="1695" y="943"/>
                  </a:lnTo>
                  <a:lnTo>
                    <a:pt x="1698" y="833"/>
                  </a:lnTo>
                  <a:lnTo>
                    <a:pt x="1698" y="736"/>
                  </a:lnTo>
                  <a:lnTo>
                    <a:pt x="1721" y="670"/>
                  </a:lnTo>
                  <a:lnTo>
                    <a:pt x="1721" y="628"/>
                  </a:lnTo>
                  <a:lnTo>
                    <a:pt x="1698" y="602"/>
                  </a:lnTo>
                  <a:lnTo>
                    <a:pt x="1294" y="425"/>
                  </a:lnTo>
                  <a:lnTo>
                    <a:pt x="1151" y="350"/>
                  </a:lnTo>
                  <a:lnTo>
                    <a:pt x="966" y="233"/>
                  </a:lnTo>
                  <a:lnTo>
                    <a:pt x="812" y="131"/>
                  </a:lnTo>
                  <a:lnTo>
                    <a:pt x="691" y="52"/>
                  </a:lnTo>
                  <a:lnTo>
                    <a:pt x="669" y="45"/>
                  </a:lnTo>
                  <a:lnTo>
                    <a:pt x="627" y="60"/>
                  </a:lnTo>
                  <a:lnTo>
                    <a:pt x="541" y="94"/>
                  </a:lnTo>
                  <a:lnTo>
                    <a:pt x="450" y="128"/>
                  </a:lnTo>
                  <a:lnTo>
                    <a:pt x="366" y="150"/>
                  </a:lnTo>
                  <a:lnTo>
                    <a:pt x="275" y="199"/>
                  </a:lnTo>
                  <a:lnTo>
                    <a:pt x="260" y="184"/>
                  </a:lnTo>
                  <a:lnTo>
                    <a:pt x="264" y="161"/>
                  </a:lnTo>
                  <a:lnTo>
                    <a:pt x="373" y="120"/>
                  </a:lnTo>
                  <a:lnTo>
                    <a:pt x="484" y="86"/>
                  </a:lnTo>
                  <a:lnTo>
                    <a:pt x="575" y="49"/>
                  </a:lnTo>
                  <a:lnTo>
                    <a:pt x="661" y="0"/>
                  </a:lnTo>
                  <a:lnTo>
                    <a:pt x="691" y="3"/>
                  </a:lnTo>
                  <a:lnTo>
                    <a:pt x="744" y="37"/>
                  </a:lnTo>
                  <a:lnTo>
                    <a:pt x="868" y="135"/>
                  </a:lnTo>
                  <a:lnTo>
                    <a:pt x="1007" y="222"/>
                  </a:lnTo>
                  <a:lnTo>
                    <a:pt x="1169" y="331"/>
                  </a:lnTo>
                  <a:lnTo>
                    <a:pt x="1309" y="399"/>
                  </a:lnTo>
                  <a:lnTo>
                    <a:pt x="1457" y="459"/>
                  </a:lnTo>
                  <a:lnTo>
                    <a:pt x="1631" y="538"/>
                  </a:lnTo>
                  <a:lnTo>
                    <a:pt x="1770" y="606"/>
                  </a:lnTo>
                  <a:lnTo>
                    <a:pt x="1781" y="628"/>
                  </a:lnTo>
                  <a:lnTo>
                    <a:pt x="1777" y="640"/>
                  </a:lnTo>
                  <a:lnTo>
                    <a:pt x="1743" y="720"/>
                  </a:lnTo>
                  <a:lnTo>
                    <a:pt x="1728" y="860"/>
                  </a:lnTo>
                  <a:lnTo>
                    <a:pt x="1721" y="1048"/>
                  </a:lnTo>
                  <a:lnTo>
                    <a:pt x="1743" y="1229"/>
                  </a:lnTo>
                  <a:lnTo>
                    <a:pt x="1740" y="1357"/>
                  </a:lnTo>
                  <a:lnTo>
                    <a:pt x="1732" y="1409"/>
                  </a:lnTo>
                  <a:lnTo>
                    <a:pt x="1717" y="1421"/>
                  </a:lnTo>
                  <a:lnTo>
                    <a:pt x="1615" y="1458"/>
                  </a:lnTo>
                  <a:lnTo>
                    <a:pt x="1487" y="1496"/>
                  </a:lnTo>
                  <a:lnTo>
                    <a:pt x="1359" y="1522"/>
                  </a:lnTo>
                  <a:lnTo>
                    <a:pt x="1271" y="1560"/>
                  </a:lnTo>
                  <a:lnTo>
                    <a:pt x="1135" y="1648"/>
                  </a:lnTo>
                  <a:lnTo>
                    <a:pt x="1041" y="1705"/>
                  </a:lnTo>
                  <a:lnTo>
                    <a:pt x="1007" y="1716"/>
                  </a:lnTo>
                  <a:lnTo>
                    <a:pt x="974" y="1686"/>
                  </a:lnTo>
                  <a:lnTo>
                    <a:pt x="910" y="1611"/>
                  </a:lnTo>
                  <a:lnTo>
                    <a:pt x="815" y="1530"/>
                  </a:lnTo>
                  <a:lnTo>
                    <a:pt x="699" y="1451"/>
                  </a:lnTo>
                  <a:lnTo>
                    <a:pt x="593" y="1387"/>
                  </a:lnTo>
                  <a:lnTo>
                    <a:pt x="492" y="1308"/>
                  </a:lnTo>
                  <a:lnTo>
                    <a:pt x="392" y="1236"/>
                  </a:lnTo>
                  <a:lnTo>
                    <a:pt x="313" y="1168"/>
                  </a:lnTo>
                  <a:lnTo>
                    <a:pt x="226" y="1116"/>
                  </a:lnTo>
                  <a:lnTo>
                    <a:pt x="106" y="1037"/>
                  </a:lnTo>
                  <a:lnTo>
                    <a:pt x="23" y="969"/>
                  </a:lnTo>
                  <a:lnTo>
                    <a:pt x="0" y="943"/>
                  </a:lnTo>
                  <a:lnTo>
                    <a:pt x="12" y="871"/>
                  </a:lnTo>
                  <a:lnTo>
                    <a:pt x="19" y="655"/>
                  </a:lnTo>
                  <a:lnTo>
                    <a:pt x="15" y="489"/>
                  </a:lnTo>
                  <a:lnTo>
                    <a:pt x="38" y="3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grpSp>
          <p:nvGrpSpPr>
            <p:cNvPr id="5154" name="Group 34"/>
            <p:cNvGrpSpPr>
              <a:grpSpLocks/>
            </p:cNvGrpSpPr>
            <p:nvPr/>
          </p:nvGrpSpPr>
          <p:grpSpPr bwMode="auto">
            <a:xfrm>
              <a:off x="3023" y="151"/>
              <a:ext cx="1393" cy="1113"/>
              <a:chOff x="2976" y="192"/>
              <a:chExt cx="1393" cy="1094"/>
            </a:xfrm>
          </p:grpSpPr>
          <p:sp>
            <p:nvSpPr>
              <p:cNvPr id="5147" name="Freeform 27"/>
              <p:cNvSpPr>
                <a:spLocks/>
              </p:cNvSpPr>
              <p:nvPr/>
            </p:nvSpPr>
            <p:spPr bwMode="auto">
              <a:xfrm>
                <a:off x="3194" y="314"/>
                <a:ext cx="1051" cy="891"/>
              </a:xfrm>
              <a:custGeom>
                <a:avLst/>
                <a:gdLst/>
                <a:ahLst/>
                <a:cxnLst>
                  <a:cxn ang="0">
                    <a:pos x="985" y="710"/>
                  </a:cxn>
                  <a:cxn ang="0">
                    <a:pos x="804" y="584"/>
                  </a:cxn>
                  <a:cxn ang="0">
                    <a:pos x="638" y="471"/>
                  </a:cxn>
                  <a:cxn ang="0">
                    <a:pos x="512" y="371"/>
                  </a:cxn>
                  <a:cxn ang="0">
                    <a:pos x="341" y="213"/>
                  </a:cxn>
                  <a:cxn ang="0">
                    <a:pos x="198" y="89"/>
                  </a:cxn>
                  <a:cxn ang="0">
                    <a:pos x="87" y="0"/>
                  </a:cxn>
                  <a:cxn ang="0">
                    <a:pos x="93" y="109"/>
                  </a:cxn>
                  <a:cxn ang="0">
                    <a:pos x="61" y="147"/>
                  </a:cxn>
                  <a:cxn ang="0">
                    <a:pos x="0" y="196"/>
                  </a:cxn>
                  <a:cxn ang="0">
                    <a:pos x="93" y="262"/>
                  </a:cxn>
                  <a:cxn ang="0">
                    <a:pos x="174" y="311"/>
                  </a:cxn>
                  <a:cxn ang="0">
                    <a:pos x="273" y="420"/>
                  </a:cxn>
                  <a:cxn ang="0">
                    <a:pos x="396" y="520"/>
                  </a:cxn>
                  <a:cxn ang="0">
                    <a:pos x="533" y="621"/>
                  </a:cxn>
                  <a:cxn ang="0">
                    <a:pos x="640" y="700"/>
                  </a:cxn>
                  <a:cxn ang="0">
                    <a:pos x="753" y="770"/>
                  </a:cxn>
                  <a:cxn ang="0">
                    <a:pos x="913" y="872"/>
                  </a:cxn>
                  <a:cxn ang="0">
                    <a:pos x="958" y="891"/>
                  </a:cxn>
                  <a:cxn ang="0">
                    <a:pos x="958" y="817"/>
                  </a:cxn>
                  <a:cxn ang="0">
                    <a:pos x="1051" y="817"/>
                  </a:cxn>
                  <a:cxn ang="0">
                    <a:pos x="985" y="710"/>
                  </a:cxn>
                </a:cxnLst>
                <a:rect l="0" t="0" r="r" b="b"/>
                <a:pathLst>
                  <a:path w="1051" h="891">
                    <a:moveTo>
                      <a:pt x="985" y="710"/>
                    </a:moveTo>
                    <a:lnTo>
                      <a:pt x="804" y="584"/>
                    </a:lnTo>
                    <a:lnTo>
                      <a:pt x="638" y="471"/>
                    </a:lnTo>
                    <a:lnTo>
                      <a:pt x="512" y="371"/>
                    </a:lnTo>
                    <a:lnTo>
                      <a:pt x="341" y="213"/>
                    </a:lnTo>
                    <a:lnTo>
                      <a:pt x="198" y="89"/>
                    </a:lnTo>
                    <a:lnTo>
                      <a:pt x="87" y="0"/>
                    </a:lnTo>
                    <a:lnTo>
                      <a:pt x="93" y="109"/>
                    </a:lnTo>
                    <a:lnTo>
                      <a:pt x="61" y="147"/>
                    </a:lnTo>
                    <a:lnTo>
                      <a:pt x="0" y="196"/>
                    </a:lnTo>
                    <a:lnTo>
                      <a:pt x="93" y="262"/>
                    </a:lnTo>
                    <a:lnTo>
                      <a:pt x="174" y="311"/>
                    </a:lnTo>
                    <a:lnTo>
                      <a:pt x="273" y="420"/>
                    </a:lnTo>
                    <a:lnTo>
                      <a:pt x="396" y="520"/>
                    </a:lnTo>
                    <a:lnTo>
                      <a:pt x="533" y="621"/>
                    </a:lnTo>
                    <a:lnTo>
                      <a:pt x="640" y="700"/>
                    </a:lnTo>
                    <a:lnTo>
                      <a:pt x="753" y="770"/>
                    </a:lnTo>
                    <a:lnTo>
                      <a:pt x="913" y="872"/>
                    </a:lnTo>
                    <a:lnTo>
                      <a:pt x="958" y="891"/>
                    </a:lnTo>
                    <a:lnTo>
                      <a:pt x="958" y="817"/>
                    </a:lnTo>
                    <a:lnTo>
                      <a:pt x="1051" y="817"/>
                    </a:lnTo>
                    <a:lnTo>
                      <a:pt x="985" y="71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auto">
              <a:xfrm>
                <a:off x="4134" y="1039"/>
                <a:ext cx="192" cy="220"/>
              </a:xfrm>
              <a:custGeom>
                <a:avLst/>
                <a:gdLst/>
                <a:ahLst/>
                <a:cxnLst>
                  <a:cxn ang="0">
                    <a:pos x="192" y="207"/>
                  </a:cxn>
                  <a:cxn ang="0">
                    <a:pos x="45" y="0"/>
                  </a:cxn>
                  <a:cxn ang="0">
                    <a:pos x="39" y="56"/>
                  </a:cxn>
                  <a:cxn ang="0">
                    <a:pos x="3" y="83"/>
                  </a:cxn>
                  <a:cxn ang="0">
                    <a:pos x="0" y="162"/>
                  </a:cxn>
                  <a:cxn ang="0">
                    <a:pos x="167" y="220"/>
                  </a:cxn>
                  <a:cxn ang="0">
                    <a:pos x="192" y="207"/>
                  </a:cxn>
                </a:cxnLst>
                <a:rect l="0" t="0" r="r" b="b"/>
                <a:pathLst>
                  <a:path w="192" h="220">
                    <a:moveTo>
                      <a:pt x="192" y="207"/>
                    </a:moveTo>
                    <a:lnTo>
                      <a:pt x="45" y="0"/>
                    </a:lnTo>
                    <a:lnTo>
                      <a:pt x="39" y="56"/>
                    </a:lnTo>
                    <a:lnTo>
                      <a:pt x="3" y="83"/>
                    </a:lnTo>
                    <a:lnTo>
                      <a:pt x="0" y="162"/>
                    </a:lnTo>
                    <a:lnTo>
                      <a:pt x="167" y="220"/>
                    </a:lnTo>
                    <a:lnTo>
                      <a:pt x="192" y="207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auto">
              <a:xfrm>
                <a:off x="2985" y="213"/>
                <a:ext cx="322" cy="295"/>
              </a:xfrm>
              <a:custGeom>
                <a:avLst/>
                <a:gdLst/>
                <a:ahLst/>
                <a:cxnLst>
                  <a:cxn ang="0">
                    <a:pos x="224" y="295"/>
                  </a:cxn>
                  <a:cxn ang="0">
                    <a:pos x="298" y="254"/>
                  </a:cxn>
                  <a:cxn ang="0">
                    <a:pos x="320" y="209"/>
                  </a:cxn>
                  <a:cxn ang="0">
                    <a:pos x="322" y="116"/>
                  </a:cxn>
                  <a:cxn ang="0">
                    <a:pos x="185" y="17"/>
                  </a:cxn>
                  <a:cxn ang="0">
                    <a:pos x="108" y="0"/>
                  </a:cxn>
                  <a:cxn ang="0">
                    <a:pos x="47" y="35"/>
                  </a:cxn>
                  <a:cxn ang="0">
                    <a:pos x="0" y="107"/>
                  </a:cxn>
                  <a:cxn ang="0">
                    <a:pos x="0" y="165"/>
                  </a:cxn>
                  <a:cxn ang="0">
                    <a:pos x="12" y="210"/>
                  </a:cxn>
                  <a:cxn ang="0">
                    <a:pos x="106" y="250"/>
                  </a:cxn>
                  <a:cxn ang="0">
                    <a:pos x="224" y="295"/>
                  </a:cxn>
                </a:cxnLst>
                <a:rect l="0" t="0" r="r" b="b"/>
                <a:pathLst>
                  <a:path w="322" h="295">
                    <a:moveTo>
                      <a:pt x="224" y="295"/>
                    </a:moveTo>
                    <a:lnTo>
                      <a:pt x="298" y="254"/>
                    </a:lnTo>
                    <a:lnTo>
                      <a:pt x="320" y="209"/>
                    </a:lnTo>
                    <a:lnTo>
                      <a:pt x="322" y="116"/>
                    </a:lnTo>
                    <a:lnTo>
                      <a:pt x="185" y="17"/>
                    </a:lnTo>
                    <a:lnTo>
                      <a:pt x="108" y="0"/>
                    </a:lnTo>
                    <a:lnTo>
                      <a:pt x="47" y="35"/>
                    </a:lnTo>
                    <a:lnTo>
                      <a:pt x="0" y="107"/>
                    </a:lnTo>
                    <a:lnTo>
                      <a:pt x="0" y="165"/>
                    </a:lnTo>
                    <a:lnTo>
                      <a:pt x="12" y="210"/>
                    </a:lnTo>
                    <a:lnTo>
                      <a:pt x="106" y="250"/>
                    </a:lnTo>
                    <a:lnTo>
                      <a:pt x="224" y="295"/>
                    </a:lnTo>
                    <a:close/>
                  </a:path>
                </a:pathLst>
              </a:custGeom>
              <a:blipFill dpi="0" rotWithShape="0">
                <a:blip r:embed="rId5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5153" name="Group 33"/>
              <p:cNvGrpSpPr>
                <a:grpSpLocks/>
              </p:cNvGrpSpPr>
              <p:nvPr/>
            </p:nvGrpSpPr>
            <p:grpSpPr bwMode="auto">
              <a:xfrm>
                <a:off x="2976" y="192"/>
                <a:ext cx="1393" cy="1094"/>
                <a:chOff x="2976" y="192"/>
                <a:chExt cx="1393" cy="1094"/>
              </a:xfrm>
            </p:grpSpPr>
            <p:sp>
              <p:nvSpPr>
                <p:cNvPr id="5150" name="Freeform 30"/>
                <p:cNvSpPr>
                  <a:spLocks/>
                </p:cNvSpPr>
                <p:nvPr/>
              </p:nvSpPr>
              <p:spPr bwMode="auto">
                <a:xfrm>
                  <a:off x="3023" y="207"/>
                  <a:ext cx="1160" cy="826"/>
                </a:xfrm>
                <a:custGeom>
                  <a:avLst/>
                  <a:gdLst/>
                  <a:ahLst/>
                  <a:cxnLst>
                    <a:cxn ang="0">
                      <a:pos x="1160" y="806"/>
                    </a:cxn>
                    <a:cxn ang="0">
                      <a:pos x="1154" y="826"/>
                    </a:cxn>
                    <a:cxn ang="0">
                      <a:pos x="1022" y="743"/>
                    </a:cxn>
                    <a:cxn ang="0">
                      <a:pos x="813" y="604"/>
                    </a:cxn>
                    <a:cxn ang="0">
                      <a:pos x="597" y="416"/>
                    </a:cxn>
                    <a:cxn ang="0">
                      <a:pos x="454" y="279"/>
                    </a:cxn>
                    <a:cxn ang="0">
                      <a:pos x="307" y="156"/>
                    </a:cxn>
                    <a:cxn ang="0">
                      <a:pos x="190" y="68"/>
                    </a:cxn>
                    <a:cxn ang="0">
                      <a:pos x="168" y="51"/>
                    </a:cxn>
                    <a:cxn ang="0">
                      <a:pos x="168" y="134"/>
                    </a:cxn>
                    <a:cxn ang="0">
                      <a:pos x="128" y="198"/>
                    </a:cxn>
                    <a:cxn ang="0">
                      <a:pos x="70" y="215"/>
                    </a:cxn>
                    <a:cxn ang="0">
                      <a:pos x="0" y="216"/>
                    </a:cxn>
                    <a:cxn ang="0">
                      <a:pos x="0" y="192"/>
                    </a:cxn>
                    <a:cxn ang="0">
                      <a:pos x="94" y="183"/>
                    </a:cxn>
                    <a:cxn ang="0">
                      <a:pos x="128" y="134"/>
                    </a:cxn>
                    <a:cxn ang="0">
                      <a:pos x="141" y="60"/>
                    </a:cxn>
                    <a:cxn ang="0">
                      <a:pos x="128" y="0"/>
                    </a:cxn>
                    <a:cxn ang="0">
                      <a:pos x="168" y="6"/>
                    </a:cxn>
                    <a:cxn ang="0">
                      <a:pos x="294" y="109"/>
                    </a:cxn>
                    <a:cxn ang="0">
                      <a:pos x="382" y="183"/>
                    </a:cxn>
                    <a:cxn ang="0">
                      <a:pos x="482" y="265"/>
                    </a:cxn>
                    <a:cxn ang="0">
                      <a:pos x="587" y="363"/>
                    </a:cxn>
                    <a:cxn ang="0">
                      <a:pos x="681" y="456"/>
                    </a:cxn>
                    <a:cxn ang="0">
                      <a:pos x="802" y="553"/>
                    </a:cxn>
                    <a:cxn ang="0">
                      <a:pos x="913" y="629"/>
                    </a:cxn>
                    <a:cxn ang="0">
                      <a:pos x="1045" y="723"/>
                    </a:cxn>
                    <a:cxn ang="0">
                      <a:pos x="1160" y="806"/>
                    </a:cxn>
                  </a:cxnLst>
                  <a:rect l="0" t="0" r="r" b="b"/>
                  <a:pathLst>
                    <a:path w="1160" h="826">
                      <a:moveTo>
                        <a:pt x="1160" y="806"/>
                      </a:moveTo>
                      <a:lnTo>
                        <a:pt x="1154" y="826"/>
                      </a:lnTo>
                      <a:lnTo>
                        <a:pt x="1022" y="743"/>
                      </a:lnTo>
                      <a:lnTo>
                        <a:pt x="813" y="604"/>
                      </a:lnTo>
                      <a:lnTo>
                        <a:pt x="597" y="416"/>
                      </a:lnTo>
                      <a:lnTo>
                        <a:pt x="454" y="279"/>
                      </a:lnTo>
                      <a:lnTo>
                        <a:pt x="307" y="156"/>
                      </a:lnTo>
                      <a:lnTo>
                        <a:pt x="190" y="68"/>
                      </a:lnTo>
                      <a:lnTo>
                        <a:pt x="168" y="51"/>
                      </a:lnTo>
                      <a:lnTo>
                        <a:pt x="168" y="134"/>
                      </a:lnTo>
                      <a:lnTo>
                        <a:pt x="128" y="198"/>
                      </a:lnTo>
                      <a:lnTo>
                        <a:pt x="70" y="215"/>
                      </a:lnTo>
                      <a:lnTo>
                        <a:pt x="0" y="216"/>
                      </a:lnTo>
                      <a:lnTo>
                        <a:pt x="0" y="192"/>
                      </a:lnTo>
                      <a:lnTo>
                        <a:pt x="94" y="183"/>
                      </a:lnTo>
                      <a:lnTo>
                        <a:pt x="128" y="134"/>
                      </a:lnTo>
                      <a:lnTo>
                        <a:pt x="141" y="60"/>
                      </a:lnTo>
                      <a:lnTo>
                        <a:pt x="128" y="0"/>
                      </a:lnTo>
                      <a:lnTo>
                        <a:pt x="168" y="6"/>
                      </a:lnTo>
                      <a:lnTo>
                        <a:pt x="294" y="109"/>
                      </a:lnTo>
                      <a:lnTo>
                        <a:pt x="382" y="183"/>
                      </a:lnTo>
                      <a:lnTo>
                        <a:pt x="482" y="265"/>
                      </a:lnTo>
                      <a:lnTo>
                        <a:pt x="587" y="363"/>
                      </a:lnTo>
                      <a:lnTo>
                        <a:pt x="681" y="456"/>
                      </a:lnTo>
                      <a:lnTo>
                        <a:pt x="802" y="553"/>
                      </a:lnTo>
                      <a:lnTo>
                        <a:pt x="913" y="629"/>
                      </a:lnTo>
                      <a:lnTo>
                        <a:pt x="1045" y="723"/>
                      </a:lnTo>
                      <a:lnTo>
                        <a:pt x="1160" y="8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151" name="Freeform 31"/>
                <p:cNvSpPr>
                  <a:spLocks/>
                </p:cNvSpPr>
                <p:nvPr/>
              </p:nvSpPr>
              <p:spPr bwMode="auto">
                <a:xfrm>
                  <a:off x="2976" y="192"/>
                  <a:ext cx="1393" cy="1094"/>
                </a:xfrm>
                <a:custGeom>
                  <a:avLst/>
                  <a:gdLst/>
                  <a:ahLst/>
                  <a:cxnLst>
                    <a:cxn ang="0">
                      <a:pos x="1154" y="984"/>
                    </a:cxn>
                    <a:cxn ang="0">
                      <a:pos x="932" y="851"/>
                    </a:cxn>
                    <a:cxn ang="0">
                      <a:pos x="670" y="664"/>
                    </a:cxn>
                    <a:cxn ang="0">
                      <a:pos x="512" y="535"/>
                    </a:cxn>
                    <a:cxn ang="0">
                      <a:pos x="410" y="435"/>
                    </a:cxn>
                    <a:cxn ang="0">
                      <a:pos x="275" y="329"/>
                    </a:cxn>
                    <a:cxn ang="0">
                      <a:pos x="124" y="254"/>
                    </a:cxn>
                    <a:cxn ang="0">
                      <a:pos x="51" y="222"/>
                    </a:cxn>
                    <a:cxn ang="0">
                      <a:pos x="30" y="196"/>
                    </a:cxn>
                    <a:cxn ang="0">
                      <a:pos x="24" y="166"/>
                    </a:cxn>
                    <a:cxn ang="0">
                      <a:pos x="40" y="100"/>
                    </a:cxn>
                    <a:cxn ang="0">
                      <a:pos x="68" y="79"/>
                    </a:cxn>
                    <a:cxn ang="0">
                      <a:pos x="92" y="49"/>
                    </a:cxn>
                    <a:cxn ang="0">
                      <a:pos x="156" y="41"/>
                    </a:cxn>
                    <a:cxn ang="0">
                      <a:pos x="190" y="56"/>
                    </a:cxn>
                    <a:cxn ang="0">
                      <a:pos x="205" y="24"/>
                    </a:cxn>
                    <a:cxn ang="0">
                      <a:pos x="147" y="0"/>
                    </a:cxn>
                    <a:cxn ang="0">
                      <a:pos x="96" y="17"/>
                    </a:cxn>
                    <a:cxn ang="0">
                      <a:pos x="51" y="41"/>
                    </a:cxn>
                    <a:cxn ang="0">
                      <a:pos x="24" y="73"/>
                    </a:cxn>
                    <a:cxn ang="0">
                      <a:pos x="0" y="124"/>
                    </a:cxn>
                    <a:cxn ang="0">
                      <a:pos x="0" y="179"/>
                    </a:cxn>
                    <a:cxn ang="0">
                      <a:pos x="17" y="228"/>
                    </a:cxn>
                    <a:cxn ang="0">
                      <a:pos x="51" y="245"/>
                    </a:cxn>
                    <a:cxn ang="0">
                      <a:pos x="147" y="294"/>
                    </a:cxn>
                    <a:cxn ang="0">
                      <a:pos x="239" y="337"/>
                    </a:cxn>
                    <a:cxn ang="0">
                      <a:pos x="299" y="388"/>
                    </a:cxn>
                    <a:cxn ang="0">
                      <a:pos x="405" y="463"/>
                    </a:cxn>
                    <a:cxn ang="0">
                      <a:pos x="501" y="559"/>
                    </a:cxn>
                    <a:cxn ang="0">
                      <a:pos x="604" y="647"/>
                    </a:cxn>
                    <a:cxn ang="0">
                      <a:pos x="700" y="723"/>
                    </a:cxn>
                    <a:cxn ang="0">
                      <a:pos x="811" y="796"/>
                    </a:cxn>
                    <a:cxn ang="0">
                      <a:pos x="949" y="896"/>
                    </a:cxn>
                    <a:cxn ang="0">
                      <a:pos x="1064" y="956"/>
                    </a:cxn>
                    <a:cxn ang="0">
                      <a:pos x="1156" y="1028"/>
                    </a:cxn>
                    <a:cxn ang="0">
                      <a:pos x="1393" y="1094"/>
                    </a:cxn>
                    <a:cxn ang="0">
                      <a:pos x="1387" y="1065"/>
                    </a:cxn>
                    <a:cxn ang="0">
                      <a:pos x="1304" y="967"/>
                    </a:cxn>
                    <a:cxn ang="0">
                      <a:pos x="1207" y="822"/>
                    </a:cxn>
                    <a:cxn ang="0">
                      <a:pos x="1173" y="817"/>
                    </a:cxn>
                    <a:cxn ang="0">
                      <a:pos x="1237" y="911"/>
                    </a:cxn>
                    <a:cxn ang="0">
                      <a:pos x="1314" y="1011"/>
                    </a:cxn>
                    <a:cxn ang="0">
                      <a:pos x="1288" y="1043"/>
                    </a:cxn>
                    <a:cxn ang="0">
                      <a:pos x="1190" y="1001"/>
                    </a:cxn>
                    <a:cxn ang="0">
                      <a:pos x="1190" y="952"/>
                    </a:cxn>
                    <a:cxn ang="0">
                      <a:pos x="1231" y="947"/>
                    </a:cxn>
                    <a:cxn ang="0">
                      <a:pos x="1222" y="928"/>
                    </a:cxn>
                    <a:cxn ang="0">
                      <a:pos x="1156" y="913"/>
                    </a:cxn>
                    <a:cxn ang="0">
                      <a:pos x="1154" y="984"/>
                    </a:cxn>
                  </a:cxnLst>
                  <a:rect l="0" t="0" r="r" b="b"/>
                  <a:pathLst>
                    <a:path w="1393" h="1094">
                      <a:moveTo>
                        <a:pt x="1154" y="984"/>
                      </a:moveTo>
                      <a:lnTo>
                        <a:pt x="932" y="851"/>
                      </a:lnTo>
                      <a:lnTo>
                        <a:pt x="670" y="664"/>
                      </a:lnTo>
                      <a:lnTo>
                        <a:pt x="512" y="535"/>
                      </a:lnTo>
                      <a:lnTo>
                        <a:pt x="410" y="435"/>
                      </a:lnTo>
                      <a:lnTo>
                        <a:pt x="275" y="329"/>
                      </a:lnTo>
                      <a:lnTo>
                        <a:pt x="124" y="254"/>
                      </a:lnTo>
                      <a:lnTo>
                        <a:pt x="51" y="222"/>
                      </a:lnTo>
                      <a:lnTo>
                        <a:pt x="30" y="196"/>
                      </a:lnTo>
                      <a:lnTo>
                        <a:pt x="24" y="166"/>
                      </a:lnTo>
                      <a:lnTo>
                        <a:pt x="40" y="100"/>
                      </a:lnTo>
                      <a:lnTo>
                        <a:pt x="68" y="79"/>
                      </a:lnTo>
                      <a:lnTo>
                        <a:pt x="92" y="49"/>
                      </a:lnTo>
                      <a:lnTo>
                        <a:pt x="156" y="41"/>
                      </a:lnTo>
                      <a:lnTo>
                        <a:pt x="190" y="56"/>
                      </a:lnTo>
                      <a:lnTo>
                        <a:pt x="205" y="24"/>
                      </a:lnTo>
                      <a:lnTo>
                        <a:pt x="147" y="0"/>
                      </a:lnTo>
                      <a:lnTo>
                        <a:pt x="96" y="17"/>
                      </a:lnTo>
                      <a:lnTo>
                        <a:pt x="51" y="41"/>
                      </a:lnTo>
                      <a:lnTo>
                        <a:pt x="24" y="73"/>
                      </a:lnTo>
                      <a:lnTo>
                        <a:pt x="0" y="124"/>
                      </a:lnTo>
                      <a:lnTo>
                        <a:pt x="0" y="179"/>
                      </a:lnTo>
                      <a:lnTo>
                        <a:pt x="17" y="228"/>
                      </a:lnTo>
                      <a:lnTo>
                        <a:pt x="51" y="245"/>
                      </a:lnTo>
                      <a:lnTo>
                        <a:pt x="147" y="294"/>
                      </a:lnTo>
                      <a:lnTo>
                        <a:pt x="239" y="337"/>
                      </a:lnTo>
                      <a:lnTo>
                        <a:pt x="299" y="388"/>
                      </a:lnTo>
                      <a:lnTo>
                        <a:pt x="405" y="463"/>
                      </a:lnTo>
                      <a:lnTo>
                        <a:pt x="501" y="559"/>
                      </a:lnTo>
                      <a:lnTo>
                        <a:pt x="604" y="647"/>
                      </a:lnTo>
                      <a:lnTo>
                        <a:pt x="700" y="723"/>
                      </a:lnTo>
                      <a:lnTo>
                        <a:pt x="811" y="796"/>
                      </a:lnTo>
                      <a:lnTo>
                        <a:pt x="949" y="896"/>
                      </a:lnTo>
                      <a:lnTo>
                        <a:pt x="1064" y="956"/>
                      </a:lnTo>
                      <a:lnTo>
                        <a:pt x="1156" y="1028"/>
                      </a:lnTo>
                      <a:lnTo>
                        <a:pt x="1393" y="1094"/>
                      </a:lnTo>
                      <a:lnTo>
                        <a:pt x="1387" y="1065"/>
                      </a:lnTo>
                      <a:lnTo>
                        <a:pt x="1304" y="967"/>
                      </a:lnTo>
                      <a:lnTo>
                        <a:pt x="1207" y="822"/>
                      </a:lnTo>
                      <a:lnTo>
                        <a:pt x="1173" y="817"/>
                      </a:lnTo>
                      <a:lnTo>
                        <a:pt x="1237" y="911"/>
                      </a:lnTo>
                      <a:lnTo>
                        <a:pt x="1314" y="1011"/>
                      </a:lnTo>
                      <a:lnTo>
                        <a:pt x="1288" y="1043"/>
                      </a:lnTo>
                      <a:lnTo>
                        <a:pt x="1190" y="1001"/>
                      </a:lnTo>
                      <a:lnTo>
                        <a:pt x="1190" y="952"/>
                      </a:lnTo>
                      <a:lnTo>
                        <a:pt x="1231" y="947"/>
                      </a:lnTo>
                      <a:lnTo>
                        <a:pt x="1222" y="928"/>
                      </a:lnTo>
                      <a:lnTo>
                        <a:pt x="1156" y="913"/>
                      </a:lnTo>
                      <a:lnTo>
                        <a:pt x="1154" y="98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/>
              </p:nvSpPr>
              <p:spPr bwMode="auto">
                <a:xfrm>
                  <a:off x="3162" y="371"/>
                  <a:ext cx="157" cy="158"/>
                </a:xfrm>
                <a:custGeom>
                  <a:avLst/>
                  <a:gdLst/>
                  <a:ahLst/>
                  <a:cxnLst>
                    <a:cxn ang="0">
                      <a:pos x="138" y="0"/>
                    </a:cxn>
                    <a:cxn ang="0">
                      <a:pos x="115" y="69"/>
                    </a:cxn>
                    <a:cxn ang="0">
                      <a:pos x="51" y="120"/>
                    </a:cxn>
                    <a:cxn ang="0">
                      <a:pos x="0" y="133"/>
                    </a:cxn>
                    <a:cxn ang="0">
                      <a:pos x="40" y="158"/>
                    </a:cxn>
                    <a:cxn ang="0">
                      <a:pos x="108" y="124"/>
                    </a:cxn>
                    <a:cxn ang="0">
                      <a:pos x="157" y="66"/>
                    </a:cxn>
                    <a:cxn ang="0">
                      <a:pos x="138" y="0"/>
                    </a:cxn>
                  </a:cxnLst>
                  <a:rect l="0" t="0" r="r" b="b"/>
                  <a:pathLst>
                    <a:path w="157" h="158">
                      <a:moveTo>
                        <a:pt x="138" y="0"/>
                      </a:moveTo>
                      <a:lnTo>
                        <a:pt x="115" y="69"/>
                      </a:lnTo>
                      <a:lnTo>
                        <a:pt x="51" y="120"/>
                      </a:lnTo>
                      <a:lnTo>
                        <a:pt x="0" y="133"/>
                      </a:lnTo>
                      <a:lnTo>
                        <a:pt x="40" y="158"/>
                      </a:lnTo>
                      <a:lnTo>
                        <a:pt x="108" y="124"/>
                      </a:lnTo>
                      <a:lnTo>
                        <a:pt x="157" y="66"/>
                      </a:lnTo>
                      <a:lnTo>
                        <a:pt x="13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5157" name="WordArt 37"/>
            <p:cNvSpPr>
              <a:spLocks noChangeArrowheads="1" noChangeShapeType="1" noTextEdit="1"/>
            </p:cNvSpPr>
            <p:nvPr/>
          </p:nvSpPr>
          <p:spPr bwMode="auto">
            <a:xfrm rot="2052605">
              <a:off x="4272" y="1248"/>
              <a:ext cx="678" cy="43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ar-SA" sz="3600" kern="10"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ndalus"/>
                  <a:cs typeface="Andalus"/>
                </a:rPr>
                <a:t>حقائق</a:t>
              </a:r>
            </a:p>
          </p:txBody>
        </p:sp>
      </p:grpSp>
      <p:sp>
        <p:nvSpPr>
          <p:cNvPr id="5160" name="Rectangle 40" descr="رخام أبيض"/>
          <p:cNvSpPr>
            <a:spLocks noChangeArrowheads="1"/>
          </p:cNvSpPr>
          <p:nvPr/>
        </p:nvSpPr>
        <p:spPr bwMode="auto">
          <a:xfrm>
            <a:off x="1828800" y="3733800"/>
            <a:ext cx="6991350" cy="990600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>
                <a:solidFill>
                  <a:srgbClr val="FF3300"/>
                </a:solidFill>
                <a:latin typeface="Haettenschweiler" pitchFamily="34" charset="0"/>
                <a:cs typeface="Monotype Koufi" pitchFamily="2" charset="-78"/>
              </a:rPr>
              <a:t>إذا كنت لا تدري أين تريد  فإن أي طريق سوف يوصلك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5164" name="Rectangle 44" descr="رخام أبيض"/>
          <p:cNvSpPr>
            <a:spLocks noChangeArrowheads="1"/>
          </p:cNvSpPr>
          <p:nvPr/>
        </p:nvSpPr>
        <p:spPr bwMode="auto">
          <a:xfrm>
            <a:off x="1828800" y="4800600"/>
            <a:ext cx="6991350" cy="1524000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>
                <a:solidFill>
                  <a:srgbClr val="FF3300"/>
                </a:solidFill>
                <a:latin typeface="Haettenschweiler" pitchFamily="34" charset="0"/>
                <a:cs typeface="Monotype Koufi" pitchFamily="2" charset="-78"/>
              </a:rPr>
              <a:t>إذا كنت تسير على خطة الأمس فإنك  في الغد</a:t>
            </a:r>
          </a:p>
          <a:p>
            <a:pPr algn="ctr" eaLnBrk="0" hangingPunct="0"/>
            <a:r>
              <a:rPr lang="ar-SA" sz="2800">
                <a:solidFill>
                  <a:srgbClr val="FF3300"/>
                </a:solidFill>
                <a:latin typeface="Haettenschweiler" pitchFamily="34" charset="0"/>
                <a:cs typeface="Monotype Koufi" pitchFamily="2" charset="-78"/>
              </a:rPr>
              <a:t> سوف تصل إلى اليوم</a:t>
            </a:r>
            <a:endParaRPr lang="en-US" sz="2800">
              <a:solidFill>
                <a:srgbClr val="FF3300"/>
              </a:solidFill>
            </a:endParaRPr>
          </a:p>
        </p:txBody>
      </p:sp>
      <p:grpSp>
        <p:nvGrpSpPr>
          <p:cNvPr id="5174" name="Group 54"/>
          <p:cNvGrpSpPr>
            <a:grpSpLocks/>
          </p:cNvGrpSpPr>
          <p:nvPr/>
        </p:nvGrpSpPr>
        <p:grpSpPr bwMode="auto">
          <a:xfrm>
            <a:off x="457200" y="409575"/>
            <a:ext cx="4576763" cy="3176588"/>
            <a:chOff x="288" y="258"/>
            <a:chExt cx="2883" cy="2001"/>
          </a:xfrm>
        </p:grpSpPr>
        <p:graphicFrame>
          <p:nvGraphicFramePr>
            <p:cNvPr id="78848" name="Object 1024"/>
            <p:cNvGraphicFramePr>
              <a:graphicFrameLocks noChangeAspect="1"/>
            </p:cNvGraphicFramePr>
            <p:nvPr/>
          </p:nvGraphicFramePr>
          <p:xfrm>
            <a:off x="1716" y="258"/>
            <a:ext cx="1455" cy="2001"/>
          </p:xfrm>
          <a:graphic>
            <a:graphicData uri="http://schemas.openxmlformats.org/presentationml/2006/ole">
              <p:oleObj spid="_x0000_s78848" name="Clip" r:id="rId7" imgW="2309760" imgH="3176280" progId="MS_ClipArt_Gallery.2">
                <p:embed/>
              </p:oleObj>
            </a:graphicData>
          </a:graphic>
        </p:graphicFrame>
        <p:sp>
          <p:nvSpPr>
            <p:cNvPr id="5172" name="Text Box 52"/>
            <p:cNvSpPr txBox="1">
              <a:spLocks noChangeArrowheads="1"/>
            </p:cNvSpPr>
            <p:nvPr/>
          </p:nvSpPr>
          <p:spPr bwMode="auto">
            <a:xfrm>
              <a:off x="288" y="312"/>
              <a:ext cx="2496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ar-SA" sz="10000" b="1"/>
                <a:t>حقــ</a:t>
              </a:r>
              <a:r>
                <a:rPr lang="ar-SA" sz="8000" b="1"/>
                <a:t>ائق</a:t>
              </a:r>
              <a:endParaRPr lang="en-US" sz="8000" b="1"/>
            </a:p>
          </p:txBody>
        </p:sp>
      </p:grp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" grpId="0" animBg="1" autoUpdateAnimBg="0"/>
      <p:bldP spid="5164" grpId="0" animBg="1" autoUpdateAnimBg="0"/>
    </p:bldLst>
  </p:timing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"/>
        <a:cs typeface="Times New Roman (Arabic)"/>
      </a:majorFont>
      <a:minorFont>
        <a:latin typeface="Times New Roman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Arabic)" pitchFamily="2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Arabic)" pitchFamily="26" charset="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780</TotalTime>
  <Words>578</Words>
  <Application>Microsoft Office PowerPoint</Application>
  <PresentationFormat>On-screen Show (4:3)</PresentationFormat>
  <Paragraphs>180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Times New Roman</vt:lpstr>
      <vt:lpstr>Times New Roman (Arabic)</vt:lpstr>
      <vt:lpstr>Symbol</vt:lpstr>
      <vt:lpstr>Akhbar MT</vt:lpstr>
      <vt:lpstr>Monotype Koufi</vt:lpstr>
      <vt:lpstr>Haettenschweiler</vt:lpstr>
      <vt:lpstr>DecoType Naskh Extensions</vt:lpstr>
      <vt:lpstr>Lock And Key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لا يوجد عنوان للشريحة</dc:title>
  <dc:creator>تعليم جازان</dc:creator>
  <cp:lastModifiedBy>TOSHIBA</cp:lastModifiedBy>
  <cp:revision>46</cp:revision>
  <cp:lastPrinted>2000-06-20T12:33:24Z</cp:lastPrinted>
  <dcterms:created xsi:type="dcterms:W3CDTF">2000-06-12T11:09:44Z</dcterms:created>
  <dcterms:modified xsi:type="dcterms:W3CDTF">2012-05-28T21:01:37Z</dcterms:modified>
</cp:coreProperties>
</file>