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72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168BB-E1F9-4AA4-B070-94BD0FD4AE70}" type="datetimeFigureOut">
              <a:rPr lang="ar-SA" smtClean="0"/>
              <a:t>19/08/34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B84E8-6DE2-4A4F-B76F-FEE377C91526}" type="slidenum">
              <a:rPr lang="ar-SA" smtClean="0"/>
              <a:t>‹#›</a:t>
            </a:fld>
            <a:endParaRPr lang="ar-SA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168BB-E1F9-4AA4-B070-94BD0FD4AE70}" type="datetimeFigureOut">
              <a:rPr lang="ar-SA" smtClean="0"/>
              <a:t>19/08/34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B84E8-6DE2-4A4F-B76F-FEE377C91526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168BB-E1F9-4AA4-B070-94BD0FD4AE70}" type="datetimeFigureOut">
              <a:rPr lang="ar-SA" smtClean="0"/>
              <a:t>19/08/34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B84E8-6DE2-4A4F-B76F-FEE377C91526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168BB-E1F9-4AA4-B070-94BD0FD4AE70}" type="datetimeFigureOut">
              <a:rPr lang="ar-SA" smtClean="0"/>
              <a:t>19/08/34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B84E8-6DE2-4A4F-B76F-FEE377C91526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168BB-E1F9-4AA4-B070-94BD0FD4AE70}" type="datetimeFigureOut">
              <a:rPr lang="ar-SA" smtClean="0"/>
              <a:t>19/08/34</a:t>
            </a:fld>
            <a:endParaRPr lang="ar-SA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B84E8-6DE2-4A4F-B76F-FEE377C91526}" type="slidenum">
              <a:rPr lang="ar-SA" smtClean="0"/>
              <a:t>‹#›</a:t>
            </a:fld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168BB-E1F9-4AA4-B070-94BD0FD4AE70}" type="datetimeFigureOut">
              <a:rPr lang="ar-SA" smtClean="0"/>
              <a:t>19/08/34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B84E8-6DE2-4A4F-B76F-FEE377C91526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168BB-E1F9-4AA4-B070-94BD0FD4AE70}" type="datetimeFigureOut">
              <a:rPr lang="ar-SA" smtClean="0"/>
              <a:t>19/08/34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B84E8-6DE2-4A4F-B76F-FEE377C91526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168BB-E1F9-4AA4-B070-94BD0FD4AE70}" type="datetimeFigureOut">
              <a:rPr lang="ar-SA" smtClean="0"/>
              <a:t>19/08/34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B84E8-6DE2-4A4F-B76F-FEE377C91526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168BB-E1F9-4AA4-B070-94BD0FD4AE70}" type="datetimeFigureOut">
              <a:rPr lang="ar-SA" smtClean="0"/>
              <a:t>19/08/34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B84E8-6DE2-4A4F-B76F-FEE377C91526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168BB-E1F9-4AA4-B070-94BD0FD4AE70}" type="datetimeFigureOut">
              <a:rPr lang="ar-SA" smtClean="0"/>
              <a:t>19/08/34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B84E8-6DE2-4A4F-B76F-FEE377C91526}" type="slidenum">
              <a:rPr lang="ar-SA" smtClean="0"/>
              <a:t>‹#›</a:t>
            </a:fld>
            <a:endParaRPr lang="ar-SA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168BB-E1F9-4AA4-B070-94BD0FD4AE70}" type="datetimeFigureOut">
              <a:rPr lang="ar-SA" smtClean="0"/>
              <a:t>19/08/34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B84E8-6DE2-4A4F-B76F-FEE377C91526}" type="slidenum">
              <a:rPr lang="ar-SA" smtClean="0"/>
              <a:t>‹#›</a:t>
            </a:fld>
            <a:endParaRPr lang="ar-SA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0E9168BB-E1F9-4AA4-B070-94BD0FD4AE70}" type="datetimeFigureOut">
              <a:rPr lang="ar-SA" smtClean="0"/>
              <a:t>19/08/34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DC8B84E8-6DE2-4A4F-B76F-FEE377C91526}" type="slidenum">
              <a:rPr lang="ar-SA" smtClean="0"/>
              <a:t>‹#›</a:t>
            </a:fld>
            <a:endParaRPr lang="ar-SA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1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r" defTabSz="914400" rtl="1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r" defTabSz="914400" rtl="1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r" defTabSz="914400" rtl="1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r" defTabSz="914400" rtl="1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r" defTabSz="914400" rtl="1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r" defTabSz="914400" rtl="1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defTabSz="914400" rtl="1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r" defTabSz="914400" rtl="1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r" defTabSz="914400" rtl="1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SA" dirty="0" smtClean="0"/>
              <a:t>كلية العلوم والدراسات الإنسانية بالغاط</a:t>
            </a:r>
            <a:endParaRPr lang="ar-SA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SA" b="1" dirty="0" smtClean="0"/>
              <a:t>أهداف الكلية: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7106749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ar-SA" dirty="0"/>
              <a:t>الأهداف : 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ar-SA" dirty="0" smtClean="0"/>
              <a:t>1</a:t>
            </a:r>
            <a:r>
              <a:rPr lang="ar-SA" dirty="0"/>
              <a:t>. المساهمة في إعداد وتأهيل جيل من أبناء وبنات الوطن المتميزين وفق قيم وحاجات المجتمع ومعايير الاعتماد الأكاديمي.</a:t>
            </a:r>
          </a:p>
          <a:p>
            <a:pPr marL="0" indent="0">
              <a:buNone/>
            </a:pPr>
            <a:r>
              <a:rPr lang="ar-SA" dirty="0"/>
              <a:t>2. المنافسة على أن يتمتع خريجي الكلية بالمعارف والمهارات والقدرات اللازمة بمستوى عال يتوافق مع احتياجات سوق العمل.      </a:t>
            </a:r>
          </a:p>
          <a:p>
            <a:pPr marL="0" indent="0">
              <a:buNone/>
            </a:pPr>
            <a:r>
              <a:rPr lang="ar-SA" dirty="0"/>
              <a:t>3. المساهمة في الرقي بسبل المعرفة والمهارات العلمية والإنسانية وتوظيفها والاستفادة منها في مختلف تخصصات الكلية من خلال إجراء البحوث العلمية المتقدمة والبرامج النوعية .</a:t>
            </a:r>
            <a:br>
              <a:rPr lang="ar-SA" dirty="0"/>
            </a:br>
            <a:r>
              <a:rPr lang="ar-SA" dirty="0"/>
              <a:t>4 . تنمية المجتمع من خلال المساهمة في المبادرات والبرامج البحثية والتدريبية والاستشارية في إطار من الشراكة </a:t>
            </a:r>
            <a:r>
              <a:rPr lang="ar-SA" dirty="0" err="1"/>
              <a:t>الإستراتيجية</a:t>
            </a:r>
            <a:r>
              <a:rPr lang="ar-SA" dirty="0"/>
              <a:t> مع المؤسسات المحلية والعالمية.</a:t>
            </a:r>
            <a:br>
              <a:rPr lang="ar-SA" dirty="0"/>
            </a:br>
            <a:r>
              <a:rPr lang="ar-SA" dirty="0"/>
              <a:t>5.المساهمة في خدمة القطاع الخاص ، والمؤسسات العامة ، ومؤسسات المجتمع المدني.</a:t>
            </a:r>
            <a:endParaRPr lang="ar-SA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9704105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theme/theme1.xml><?xml version="1.0" encoding="utf-8"?>
<a:theme xmlns:a="http://schemas.openxmlformats.org/drawingml/2006/main" name="غماء">
  <a:themeElements>
    <a:clrScheme name="غماء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ألوان متوسطة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غماء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5</TotalTime>
  <Words>50</Words>
  <Application>Microsoft Office PowerPoint</Application>
  <PresentationFormat>عرض على الشاشة (3:4)‏</PresentationFormat>
  <Paragraphs>6</Paragraphs>
  <Slides>2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2</vt:i4>
      </vt:variant>
    </vt:vector>
  </HeadingPairs>
  <TitlesOfParts>
    <vt:vector size="3" baseType="lpstr">
      <vt:lpstr>غماء</vt:lpstr>
      <vt:lpstr>كلية العلوم والدراسات الإنسانية بالغاط</vt:lpstr>
      <vt:lpstr>الأهداف :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كلية العلوم والدراسات الإنسانية بالغاط</dc:title>
  <dc:creator>user</dc:creator>
  <cp:lastModifiedBy>user</cp:lastModifiedBy>
  <cp:revision>3</cp:revision>
  <dcterms:created xsi:type="dcterms:W3CDTF">2013-06-27T14:52:43Z</dcterms:created>
  <dcterms:modified xsi:type="dcterms:W3CDTF">2013-06-27T14:58:58Z</dcterms:modified>
</cp:coreProperties>
</file>